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21"/>
  </p:notesMasterIdLst>
  <p:handoutMasterIdLst>
    <p:handoutMasterId r:id="rId22"/>
  </p:handoutMasterIdLst>
  <p:sldIdLst>
    <p:sldId id="321" r:id="rId2"/>
    <p:sldId id="426" r:id="rId3"/>
    <p:sldId id="416" r:id="rId4"/>
    <p:sldId id="397" r:id="rId5"/>
    <p:sldId id="414" r:id="rId6"/>
    <p:sldId id="398" r:id="rId7"/>
    <p:sldId id="417" r:id="rId8"/>
    <p:sldId id="399" r:id="rId9"/>
    <p:sldId id="394" r:id="rId10"/>
    <p:sldId id="403" r:id="rId11"/>
    <p:sldId id="418" r:id="rId12"/>
    <p:sldId id="428" r:id="rId13"/>
    <p:sldId id="410" r:id="rId14"/>
    <p:sldId id="407" r:id="rId15"/>
    <p:sldId id="423" r:id="rId16"/>
    <p:sldId id="421" r:id="rId17"/>
    <p:sldId id="422" r:id="rId18"/>
    <p:sldId id="393" r:id="rId19"/>
    <p:sldId id="324" r:id="rId20"/>
  </p:sldIdLst>
  <p:sldSz cx="9906000" cy="6858000" type="A4"/>
  <p:notesSz cx="6669088" cy="99282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9A"/>
    <a:srgbClr val="0000CC"/>
    <a:srgbClr val="0062AC"/>
    <a:srgbClr val="FFFF00"/>
    <a:srgbClr val="66FF66"/>
    <a:srgbClr val="FFFF99"/>
    <a:srgbClr val="FFFFFF"/>
    <a:srgbClr val="FFCC00"/>
    <a:srgbClr val="FF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5" autoAdjust="0"/>
    <p:restoredTop sz="50000" autoAdjust="0"/>
  </p:normalViewPr>
  <p:slideViewPr>
    <p:cSldViewPr>
      <p:cViewPr varScale="1">
        <p:scale>
          <a:sx n="101" d="100"/>
          <a:sy n="101" d="100"/>
        </p:scale>
        <p:origin x="84" y="255"/>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5FF8E5-A3EE-4B16-80FF-F461A2FC63F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234C79DA-8D73-4EE0-AE41-0358DBF128E2}">
      <dgm:prSet/>
      <dgm:spPr/>
      <dgm:t>
        <a:bodyPr/>
        <a:lstStyle/>
        <a:p>
          <a:r>
            <a:rPr lang="en-US" i="1"/>
            <a:t>CV số 914/BYT-MT  26/2/2020: Tăng cường công tác PCD COVID-19 trong trường học, KTX </a:t>
          </a:r>
          <a:endParaRPr lang="en-US"/>
        </a:p>
      </dgm:t>
    </dgm:pt>
    <dgm:pt modelId="{B13B86D8-4407-4999-8109-CFE8BB034BFD}" type="parTrans" cxnId="{6934B442-EC1A-4690-9A68-8B03A59D0C45}">
      <dgm:prSet/>
      <dgm:spPr/>
      <dgm:t>
        <a:bodyPr/>
        <a:lstStyle/>
        <a:p>
          <a:endParaRPr lang="en-US"/>
        </a:p>
      </dgm:t>
    </dgm:pt>
    <dgm:pt modelId="{505A0962-DF38-4B65-814F-A6D663793CEC}" type="sibTrans" cxnId="{6934B442-EC1A-4690-9A68-8B03A59D0C45}">
      <dgm:prSet/>
      <dgm:spPr/>
      <dgm:t>
        <a:bodyPr/>
        <a:lstStyle/>
        <a:p>
          <a:endParaRPr lang="en-US"/>
        </a:p>
      </dgm:t>
    </dgm:pt>
    <dgm:pt modelId="{377601CE-2422-4A69-8D59-F60960EFB5D5}">
      <dgm:prSet/>
      <dgm:spPr/>
      <dgm:t>
        <a:bodyPr/>
        <a:lstStyle/>
        <a:p>
          <a:r>
            <a:rPr lang="en-US" i="1"/>
            <a:t>CV số 1244/BYT-MT 13/3/2020 : Hướng dẫn xử trí sốt, ho, khó thở trong trường học.</a:t>
          </a:r>
          <a:endParaRPr lang="en-US"/>
        </a:p>
      </dgm:t>
    </dgm:pt>
    <dgm:pt modelId="{442D5956-817C-4F73-B7FD-CBE9F4DD50D9}" type="parTrans" cxnId="{587512ED-0BD2-4505-9804-69AE071DB071}">
      <dgm:prSet/>
      <dgm:spPr/>
      <dgm:t>
        <a:bodyPr/>
        <a:lstStyle/>
        <a:p>
          <a:endParaRPr lang="en-US"/>
        </a:p>
      </dgm:t>
    </dgm:pt>
    <dgm:pt modelId="{07E0099C-C4E3-4960-A90E-75ADFEF1606F}" type="sibTrans" cxnId="{587512ED-0BD2-4505-9804-69AE071DB071}">
      <dgm:prSet/>
      <dgm:spPr/>
      <dgm:t>
        <a:bodyPr/>
        <a:lstStyle/>
        <a:p>
          <a:endParaRPr lang="en-US"/>
        </a:p>
      </dgm:t>
    </dgm:pt>
    <dgm:pt modelId="{243D4EBB-D844-4BF4-A269-51BF293E31B3}">
      <dgm:prSet/>
      <dgm:spPr/>
      <dgm:t>
        <a:bodyPr/>
        <a:lstStyle/>
        <a:p>
          <a:r>
            <a:rPr lang="en-US" i="1"/>
            <a:t>CV số 1583/BGDĐT-GDTC 07/5/2020: Thực hiện các biện pháp phòng chống dịch trong trường học.</a:t>
          </a:r>
          <a:endParaRPr lang="en-US"/>
        </a:p>
      </dgm:t>
    </dgm:pt>
    <dgm:pt modelId="{AA9E69DD-DE12-4EB8-B3D0-8422EF11CC7D}" type="parTrans" cxnId="{595FE71F-6256-4BE6-A00F-B81F026180D6}">
      <dgm:prSet/>
      <dgm:spPr/>
      <dgm:t>
        <a:bodyPr/>
        <a:lstStyle/>
        <a:p>
          <a:endParaRPr lang="en-US"/>
        </a:p>
      </dgm:t>
    </dgm:pt>
    <dgm:pt modelId="{F8441F70-E824-4DF2-A0EC-0C4B5345EF10}" type="sibTrans" cxnId="{595FE71F-6256-4BE6-A00F-B81F026180D6}">
      <dgm:prSet/>
      <dgm:spPr/>
      <dgm:t>
        <a:bodyPr/>
        <a:lstStyle/>
        <a:p>
          <a:endParaRPr lang="en-US"/>
        </a:p>
      </dgm:t>
    </dgm:pt>
    <dgm:pt modelId="{CCFF95B5-7931-4E81-A494-91C9DE151891}">
      <dgm:prSet/>
      <dgm:spPr/>
      <dgm:t>
        <a:bodyPr/>
        <a:lstStyle/>
        <a:p>
          <a:r>
            <a:rPr lang="en-US" i="1"/>
            <a:t>CV số 7020/BYT-MT 25/8/2021: Cách ly phòng, chống dịch COVID-19 đối với trẻ em.</a:t>
          </a:r>
          <a:endParaRPr lang="en-US"/>
        </a:p>
      </dgm:t>
    </dgm:pt>
    <dgm:pt modelId="{F3B47AFF-CDEA-4566-8AC8-D4DE22889FE2}" type="parTrans" cxnId="{C911788E-4B8E-4E16-988F-BB662E950E8F}">
      <dgm:prSet/>
      <dgm:spPr/>
      <dgm:t>
        <a:bodyPr/>
        <a:lstStyle/>
        <a:p>
          <a:endParaRPr lang="en-US"/>
        </a:p>
      </dgm:t>
    </dgm:pt>
    <dgm:pt modelId="{C0329212-6DCD-4F99-A0DA-BDDEADC1C289}" type="sibTrans" cxnId="{C911788E-4B8E-4E16-988F-BB662E950E8F}">
      <dgm:prSet/>
      <dgm:spPr/>
      <dgm:t>
        <a:bodyPr/>
        <a:lstStyle/>
        <a:p>
          <a:endParaRPr lang="en-US"/>
        </a:p>
      </dgm:t>
    </dgm:pt>
    <dgm:pt modelId="{2D34A254-4E7B-44D4-B830-A3565DFEFBB7}">
      <dgm:prSet/>
      <dgm:spPr/>
      <dgm:t>
        <a:bodyPr/>
        <a:lstStyle/>
        <a:p>
          <a:r>
            <a:rPr lang="en-US" i="1"/>
            <a:t>NQ số 128/NQ-CP 11/10/2021: Ban hành quy định tạm thời “thích ứng an toàn, linh hoạt, kiểm soát hiệu quả dịch COVID-19”.</a:t>
          </a:r>
          <a:endParaRPr lang="en-US"/>
        </a:p>
      </dgm:t>
    </dgm:pt>
    <dgm:pt modelId="{7469599D-86C0-418B-A513-9A240E133D70}" type="parTrans" cxnId="{F07ECBD2-96B9-432A-A457-06773A8D40B1}">
      <dgm:prSet/>
      <dgm:spPr/>
      <dgm:t>
        <a:bodyPr/>
        <a:lstStyle/>
        <a:p>
          <a:endParaRPr lang="en-US"/>
        </a:p>
      </dgm:t>
    </dgm:pt>
    <dgm:pt modelId="{C8F3D533-7923-457E-8979-8F4BBD9351F8}" type="sibTrans" cxnId="{F07ECBD2-96B9-432A-A457-06773A8D40B1}">
      <dgm:prSet/>
      <dgm:spPr/>
      <dgm:t>
        <a:bodyPr/>
        <a:lstStyle/>
        <a:p>
          <a:endParaRPr lang="en-US"/>
        </a:p>
      </dgm:t>
    </dgm:pt>
    <dgm:pt modelId="{D5353D3E-B8FC-44B1-A367-BE7D3DE12786}">
      <dgm:prSet/>
      <dgm:spPr/>
      <dgm:t>
        <a:bodyPr/>
        <a:lstStyle/>
        <a:p>
          <a:r>
            <a:rPr lang="en-US" i="1"/>
            <a:t>QĐ số 218/QĐ-BYT 27/01/2022: Ban hành hướng dẫn tạm thời về chuyên môn y tế thực hiện Nghị quyết 128/NQ-CP (Thay thế QĐ 4800/QĐ-BYT)</a:t>
          </a:r>
          <a:endParaRPr lang="en-US"/>
        </a:p>
      </dgm:t>
    </dgm:pt>
    <dgm:pt modelId="{2A9648D9-5ED3-41F8-91EC-D296CD02089B}" type="parTrans" cxnId="{86402756-51C2-4BBC-9646-18306EB52888}">
      <dgm:prSet/>
      <dgm:spPr/>
      <dgm:t>
        <a:bodyPr/>
        <a:lstStyle/>
        <a:p>
          <a:endParaRPr lang="en-US"/>
        </a:p>
      </dgm:t>
    </dgm:pt>
    <dgm:pt modelId="{F49430EA-A928-4944-8152-FA93E4C9F058}" type="sibTrans" cxnId="{86402756-51C2-4BBC-9646-18306EB52888}">
      <dgm:prSet/>
      <dgm:spPr/>
      <dgm:t>
        <a:bodyPr/>
        <a:lstStyle/>
        <a:p>
          <a:endParaRPr lang="en-US"/>
        </a:p>
      </dgm:t>
    </dgm:pt>
    <dgm:pt modelId="{9413DE22-4F6C-4347-8232-F3116BCB7D8E}">
      <dgm:prSet/>
      <dgm:spPr/>
      <dgm:t>
        <a:bodyPr/>
        <a:lstStyle/>
        <a:p>
          <a:r>
            <a:rPr lang="en-US" i="1"/>
            <a:t>CV số 4726/BGDĐT-GDTC 15/10/2021: Tổ chức hoạt động dạy học trực tiếp tại các cơ sở giáo dục.</a:t>
          </a:r>
          <a:endParaRPr lang="en-US"/>
        </a:p>
      </dgm:t>
    </dgm:pt>
    <dgm:pt modelId="{C0F272DF-2339-4CE2-B8FC-4764136F6958}" type="parTrans" cxnId="{5A9D12AD-C8C0-4FF5-A11E-01DC0C36F387}">
      <dgm:prSet/>
      <dgm:spPr/>
      <dgm:t>
        <a:bodyPr/>
        <a:lstStyle/>
        <a:p>
          <a:endParaRPr lang="en-US"/>
        </a:p>
      </dgm:t>
    </dgm:pt>
    <dgm:pt modelId="{05FE4046-78A9-4DA0-87D7-DBE474968548}" type="sibTrans" cxnId="{5A9D12AD-C8C0-4FF5-A11E-01DC0C36F387}">
      <dgm:prSet/>
      <dgm:spPr/>
      <dgm:t>
        <a:bodyPr/>
        <a:lstStyle/>
        <a:p>
          <a:endParaRPr lang="en-US"/>
        </a:p>
      </dgm:t>
    </dgm:pt>
    <dgm:pt modelId="{283704CC-1169-4BBE-A421-14C8850F33E5}">
      <dgm:prSet/>
      <dgm:spPr/>
      <dgm:t>
        <a:bodyPr/>
        <a:lstStyle/>
        <a:p>
          <a:r>
            <a:rPr lang="en-US" i="1"/>
            <a:t>CV số 510/BYT-MT 28/01/2022: bảo đảm công tác phòng, chống dịch COVID-19 khi tổ chức dạy, học trực tiếp.</a:t>
          </a:r>
          <a:endParaRPr lang="en-US"/>
        </a:p>
      </dgm:t>
    </dgm:pt>
    <dgm:pt modelId="{720FF238-2233-4312-B2F9-0E5B3C18EAB6}" type="parTrans" cxnId="{343ADA44-5B5E-4E46-A863-DDA599FF305B}">
      <dgm:prSet/>
      <dgm:spPr/>
      <dgm:t>
        <a:bodyPr/>
        <a:lstStyle/>
        <a:p>
          <a:endParaRPr lang="en-US"/>
        </a:p>
      </dgm:t>
    </dgm:pt>
    <dgm:pt modelId="{35B873DB-0F8E-453F-96E4-FDB6BBD4E6FB}" type="sibTrans" cxnId="{343ADA44-5B5E-4E46-A863-DDA599FF305B}">
      <dgm:prSet/>
      <dgm:spPr/>
      <dgm:t>
        <a:bodyPr/>
        <a:lstStyle/>
        <a:p>
          <a:endParaRPr lang="en-US"/>
        </a:p>
      </dgm:t>
    </dgm:pt>
    <dgm:pt modelId="{614065E1-5FF2-49C9-BB4E-426B5105AA59}" type="pres">
      <dgm:prSet presAssocID="{D75FF8E5-A3EE-4B16-80FF-F461A2FC63F8}" presName="linear" presStyleCnt="0">
        <dgm:presLayoutVars>
          <dgm:animLvl val="lvl"/>
          <dgm:resizeHandles val="exact"/>
        </dgm:presLayoutVars>
      </dgm:prSet>
      <dgm:spPr/>
    </dgm:pt>
    <dgm:pt modelId="{3024FAC1-E8CC-4814-B0AF-46EFCD14C971}" type="pres">
      <dgm:prSet presAssocID="{234C79DA-8D73-4EE0-AE41-0358DBF128E2}" presName="parentText" presStyleLbl="node1" presStyleIdx="0" presStyleCnt="8">
        <dgm:presLayoutVars>
          <dgm:chMax val="0"/>
          <dgm:bulletEnabled val="1"/>
        </dgm:presLayoutVars>
      </dgm:prSet>
      <dgm:spPr/>
    </dgm:pt>
    <dgm:pt modelId="{6809A51D-887F-4529-930D-CF3E737B8AB1}" type="pres">
      <dgm:prSet presAssocID="{505A0962-DF38-4B65-814F-A6D663793CEC}" presName="spacer" presStyleCnt="0"/>
      <dgm:spPr/>
    </dgm:pt>
    <dgm:pt modelId="{4BE37789-A394-4955-A7CD-91F19FF8BDC5}" type="pres">
      <dgm:prSet presAssocID="{377601CE-2422-4A69-8D59-F60960EFB5D5}" presName="parentText" presStyleLbl="node1" presStyleIdx="1" presStyleCnt="8">
        <dgm:presLayoutVars>
          <dgm:chMax val="0"/>
          <dgm:bulletEnabled val="1"/>
        </dgm:presLayoutVars>
      </dgm:prSet>
      <dgm:spPr/>
    </dgm:pt>
    <dgm:pt modelId="{712C84C7-E3BD-4223-B5C3-A6FBAC0EF41D}" type="pres">
      <dgm:prSet presAssocID="{07E0099C-C4E3-4960-A90E-75ADFEF1606F}" presName="spacer" presStyleCnt="0"/>
      <dgm:spPr/>
    </dgm:pt>
    <dgm:pt modelId="{9C43A190-C0A9-4CB9-83A7-C9ADB263AF2D}" type="pres">
      <dgm:prSet presAssocID="{243D4EBB-D844-4BF4-A269-51BF293E31B3}" presName="parentText" presStyleLbl="node1" presStyleIdx="2" presStyleCnt="8">
        <dgm:presLayoutVars>
          <dgm:chMax val="0"/>
          <dgm:bulletEnabled val="1"/>
        </dgm:presLayoutVars>
      </dgm:prSet>
      <dgm:spPr/>
    </dgm:pt>
    <dgm:pt modelId="{3C6F3ED7-3FDB-4EDB-B517-55E0F8776ED3}" type="pres">
      <dgm:prSet presAssocID="{F8441F70-E824-4DF2-A0EC-0C4B5345EF10}" presName="spacer" presStyleCnt="0"/>
      <dgm:spPr/>
    </dgm:pt>
    <dgm:pt modelId="{64986F98-400C-4BC8-801F-48AB7E786A91}" type="pres">
      <dgm:prSet presAssocID="{CCFF95B5-7931-4E81-A494-91C9DE151891}" presName="parentText" presStyleLbl="node1" presStyleIdx="3" presStyleCnt="8">
        <dgm:presLayoutVars>
          <dgm:chMax val="0"/>
          <dgm:bulletEnabled val="1"/>
        </dgm:presLayoutVars>
      </dgm:prSet>
      <dgm:spPr/>
    </dgm:pt>
    <dgm:pt modelId="{4C343694-BBA5-4ED2-A41F-FF796765FC95}" type="pres">
      <dgm:prSet presAssocID="{C0329212-6DCD-4F99-A0DA-BDDEADC1C289}" presName="spacer" presStyleCnt="0"/>
      <dgm:spPr/>
    </dgm:pt>
    <dgm:pt modelId="{A7B00905-CB2B-42F8-976E-34C42ED67B14}" type="pres">
      <dgm:prSet presAssocID="{2D34A254-4E7B-44D4-B830-A3565DFEFBB7}" presName="parentText" presStyleLbl="node1" presStyleIdx="4" presStyleCnt="8">
        <dgm:presLayoutVars>
          <dgm:chMax val="0"/>
          <dgm:bulletEnabled val="1"/>
        </dgm:presLayoutVars>
      </dgm:prSet>
      <dgm:spPr/>
    </dgm:pt>
    <dgm:pt modelId="{50E696CF-89AD-44C0-A19D-4CD91199E320}" type="pres">
      <dgm:prSet presAssocID="{C8F3D533-7923-457E-8979-8F4BBD9351F8}" presName="spacer" presStyleCnt="0"/>
      <dgm:spPr/>
    </dgm:pt>
    <dgm:pt modelId="{F7C54364-C115-47D3-9710-37B4FF628936}" type="pres">
      <dgm:prSet presAssocID="{D5353D3E-B8FC-44B1-A367-BE7D3DE12786}" presName="parentText" presStyleLbl="node1" presStyleIdx="5" presStyleCnt="8" custLinFactNeighborX="5107" custLinFactNeighborY="-16806">
        <dgm:presLayoutVars>
          <dgm:chMax val="0"/>
          <dgm:bulletEnabled val="1"/>
        </dgm:presLayoutVars>
      </dgm:prSet>
      <dgm:spPr/>
    </dgm:pt>
    <dgm:pt modelId="{2ADC266D-8701-4347-BAE1-6B2B3213CBCB}" type="pres">
      <dgm:prSet presAssocID="{F49430EA-A928-4944-8152-FA93E4C9F058}" presName="spacer" presStyleCnt="0"/>
      <dgm:spPr/>
    </dgm:pt>
    <dgm:pt modelId="{362A08A0-43F6-4DB8-9405-945C238FB07A}" type="pres">
      <dgm:prSet presAssocID="{9413DE22-4F6C-4347-8232-F3116BCB7D8E}" presName="parentText" presStyleLbl="node1" presStyleIdx="6" presStyleCnt="8">
        <dgm:presLayoutVars>
          <dgm:chMax val="0"/>
          <dgm:bulletEnabled val="1"/>
        </dgm:presLayoutVars>
      </dgm:prSet>
      <dgm:spPr/>
    </dgm:pt>
    <dgm:pt modelId="{4DB84B77-9465-453A-B84A-5B62E1D58153}" type="pres">
      <dgm:prSet presAssocID="{05FE4046-78A9-4DA0-87D7-DBE474968548}" presName="spacer" presStyleCnt="0"/>
      <dgm:spPr/>
    </dgm:pt>
    <dgm:pt modelId="{9C6004D0-A1DA-4D72-B8FE-BE7C05C04BF7}" type="pres">
      <dgm:prSet presAssocID="{283704CC-1169-4BBE-A421-14C8850F33E5}" presName="parentText" presStyleLbl="node1" presStyleIdx="7" presStyleCnt="8">
        <dgm:presLayoutVars>
          <dgm:chMax val="0"/>
          <dgm:bulletEnabled val="1"/>
        </dgm:presLayoutVars>
      </dgm:prSet>
      <dgm:spPr/>
    </dgm:pt>
  </dgm:ptLst>
  <dgm:cxnLst>
    <dgm:cxn modelId="{595FE71F-6256-4BE6-A00F-B81F026180D6}" srcId="{D75FF8E5-A3EE-4B16-80FF-F461A2FC63F8}" destId="{243D4EBB-D844-4BF4-A269-51BF293E31B3}" srcOrd="2" destOrd="0" parTransId="{AA9E69DD-DE12-4EB8-B3D0-8422EF11CC7D}" sibTransId="{F8441F70-E824-4DF2-A0EC-0C4B5345EF10}"/>
    <dgm:cxn modelId="{E0E7B220-43BB-4EEA-B39D-4BA8435E645A}" type="presOf" srcId="{283704CC-1169-4BBE-A421-14C8850F33E5}" destId="{9C6004D0-A1DA-4D72-B8FE-BE7C05C04BF7}" srcOrd="0" destOrd="0" presId="urn:microsoft.com/office/officeart/2005/8/layout/vList2"/>
    <dgm:cxn modelId="{A91A7522-57D4-448A-B936-48903EC2AC44}" type="presOf" srcId="{D75FF8E5-A3EE-4B16-80FF-F461A2FC63F8}" destId="{614065E1-5FF2-49C9-BB4E-426B5105AA59}" srcOrd="0" destOrd="0" presId="urn:microsoft.com/office/officeart/2005/8/layout/vList2"/>
    <dgm:cxn modelId="{6934B442-EC1A-4690-9A68-8B03A59D0C45}" srcId="{D75FF8E5-A3EE-4B16-80FF-F461A2FC63F8}" destId="{234C79DA-8D73-4EE0-AE41-0358DBF128E2}" srcOrd="0" destOrd="0" parTransId="{B13B86D8-4407-4999-8109-CFE8BB034BFD}" sibTransId="{505A0962-DF38-4B65-814F-A6D663793CEC}"/>
    <dgm:cxn modelId="{343ADA44-5B5E-4E46-A863-DDA599FF305B}" srcId="{D75FF8E5-A3EE-4B16-80FF-F461A2FC63F8}" destId="{283704CC-1169-4BBE-A421-14C8850F33E5}" srcOrd="7" destOrd="0" parTransId="{720FF238-2233-4312-B2F9-0E5B3C18EAB6}" sibTransId="{35B873DB-0F8E-453F-96E4-FDB6BBD4E6FB}"/>
    <dgm:cxn modelId="{7ED9D545-DA35-4E6F-8140-C0E71779F3C8}" type="presOf" srcId="{234C79DA-8D73-4EE0-AE41-0358DBF128E2}" destId="{3024FAC1-E8CC-4814-B0AF-46EFCD14C971}" srcOrd="0" destOrd="0" presId="urn:microsoft.com/office/officeart/2005/8/layout/vList2"/>
    <dgm:cxn modelId="{2F951068-EE09-479F-B78A-AAF59A2EE8AA}" type="presOf" srcId="{243D4EBB-D844-4BF4-A269-51BF293E31B3}" destId="{9C43A190-C0A9-4CB9-83A7-C9ADB263AF2D}" srcOrd="0" destOrd="0" presId="urn:microsoft.com/office/officeart/2005/8/layout/vList2"/>
    <dgm:cxn modelId="{86402756-51C2-4BBC-9646-18306EB52888}" srcId="{D75FF8E5-A3EE-4B16-80FF-F461A2FC63F8}" destId="{D5353D3E-B8FC-44B1-A367-BE7D3DE12786}" srcOrd="5" destOrd="0" parTransId="{2A9648D9-5ED3-41F8-91EC-D296CD02089B}" sibTransId="{F49430EA-A928-4944-8152-FA93E4C9F058}"/>
    <dgm:cxn modelId="{44730A86-0B39-47BA-8B80-A8B83BFDB363}" type="presOf" srcId="{2D34A254-4E7B-44D4-B830-A3565DFEFBB7}" destId="{A7B00905-CB2B-42F8-976E-34C42ED67B14}" srcOrd="0" destOrd="0" presId="urn:microsoft.com/office/officeart/2005/8/layout/vList2"/>
    <dgm:cxn modelId="{F285AF8A-ED6A-4639-8A84-BD1D53DCD9C3}" type="presOf" srcId="{D5353D3E-B8FC-44B1-A367-BE7D3DE12786}" destId="{F7C54364-C115-47D3-9710-37B4FF628936}" srcOrd="0" destOrd="0" presId="urn:microsoft.com/office/officeart/2005/8/layout/vList2"/>
    <dgm:cxn modelId="{16B5FB8C-B4AE-4396-AF47-9E3DE9A44D44}" type="presOf" srcId="{9413DE22-4F6C-4347-8232-F3116BCB7D8E}" destId="{362A08A0-43F6-4DB8-9405-945C238FB07A}" srcOrd="0" destOrd="0" presId="urn:microsoft.com/office/officeart/2005/8/layout/vList2"/>
    <dgm:cxn modelId="{C911788E-4B8E-4E16-988F-BB662E950E8F}" srcId="{D75FF8E5-A3EE-4B16-80FF-F461A2FC63F8}" destId="{CCFF95B5-7931-4E81-A494-91C9DE151891}" srcOrd="3" destOrd="0" parTransId="{F3B47AFF-CDEA-4566-8AC8-D4DE22889FE2}" sibTransId="{C0329212-6DCD-4F99-A0DA-BDDEADC1C289}"/>
    <dgm:cxn modelId="{FD98F6A4-B7DF-429F-AF15-2CE2562A4B1E}" type="presOf" srcId="{CCFF95B5-7931-4E81-A494-91C9DE151891}" destId="{64986F98-400C-4BC8-801F-48AB7E786A91}" srcOrd="0" destOrd="0" presId="urn:microsoft.com/office/officeart/2005/8/layout/vList2"/>
    <dgm:cxn modelId="{5A9D12AD-C8C0-4FF5-A11E-01DC0C36F387}" srcId="{D75FF8E5-A3EE-4B16-80FF-F461A2FC63F8}" destId="{9413DE22-4F6C-4347-8232-F3116BCB7D8E}" srcOrd="6" destOrd="0" parTransId="{C0F272DF-2339-4CE2-B8FC-4764136F6958}" sibTransId="{05FE4046-78A9-4DA0-87D7-DBE474968548}"/>
    <dgm:cxn modelId="{F07ECBD2-96B9-432A-A457-06773A8D40B1}" srcId="{D75FF8E5-A3EE-4B16-80FF-F461A2FC63F8}" destId="{2D34A254-4E7B-44D4-B830-A3565DFEFBB7}" srcOrd="4" destOrd="0" parTransId="{7469599D-86C0-418B-A513-9A240E133D70}" sibTransId="{C8F3D533-7923-457E-8979-8F4BBD9351F8}"/>
    <dgm:cxn modelId="{587512ED-0BD2-4505-9804-69AE071DB071}" srcId="{D75FF8E5-A3EE-4B16-80FF-F461A2FC63F8}" destId="{377601CE-2422-4A69-8D59-F60960EFB5D5}" srcOrd="1" destOrd="0" parTransId="{442D5956-817C-4F73-B7FD-CBE9F4DD50D9}" sibTransId="{07E0099C-C4E3-4960-A90E-75ADFEF1606F}"/>
    <dgm:cxn modelId="{2406BAF1-5B1C-45A6-8D4E-C170655EF60A}" type="presOf" srcId="{377601CE-2422-4A69-8D59-F60960EFB5D5}" destId="{4BE37789-A394-4955-A7CD-91F19FF8BDC5}" srcOrd="0" destOrd="0" presId="urn:microsoft.com/office/officeart/2005/8/layout/vList2"/>
    <dgm:cxn modelId="{BF6C40BF-D885-4C45-A6F0-BBF34DF69C88}" type="presParOf" srcId="{614065E1-5FF2-49C9-BB4E-426B5105AA59}" destId="{3024FAC1-E8CC-4814-B0AF-46EFCD14C971}" srcOrd="0" destOrd="0" presId="urn:microsoft.com/office/officeart/2005/8/layout/vList2"/>
    <dgm:cxn modelId="{C867E2C4-B007-4782-ABF7-3D94040A1E74}" type="presParOf" srcId="{614065E1-5FF2-49C9-BB4E-426B5105AA59}" destId="{6809A51D-887F-4529-930D-CF3E737B8AB1}" srcOrd="1" destOrd="0" presId="urn:microsoft.com/office/officeart/2005/8/layout/vList2"/>
    <dgm:cxn modelId="{F7325D07-3A20-4E99-BDBE-665092365C91}" type="presParOf" srcId="{614065E1-5FF2-49C9-BB4E-426B5105AA59}" destId="{4BE37789-A394-4955-A7CD-91F19FF8BDC5}" srcOrd="2" destOrd="0" presId="urn:microsoft.com/office/officeart/2005/8/layout/vList2"/>
    <dgm:cxn modelId="{34C2CFEE-0A36-492D-BA2A-0D092038465C}" type="presParOf" srcId="{614065E1-5FF2-49C9-BB4E-426B5105AA59}" destId="{712C84C7-E3BD-4223-B5C3-A6FBAC0EF41D}" srcOrd="3" destOrd="0" presId="urn:microsoft.com/office/officeart/2005/8/layout/vList2"/>
    <dgm:cxn modelId="{9E415FAF-D11A-413F-B278-A085D430AD91}" type="presParOf" srcId="{614065E1-5FF2-49C9-BB4E-426B5105AA59}" destId="{9C43A190-C0A9-4CB9-83A7-C9ADB263AF2D}" srcOrd="4" destOrd="0" presId="urn:microsoft.com/office/officeart/2005/8/layout/vList2"/>
    <dgm:cxn modelId="{BD016F18-8B78-4022-B02F-1D7FDF1774F3}" type="presParOf" srcId="{614065E1-5FF2-49C9-BB4E-426B5105AA59}" destId="{3C6F3ED7-3FDB-4EDB-B517-55E0F8776ED3}" srcOrd="5" destOrd="0" presId="urn:microsoft.com/office/officeart/2005/8/layout/vList2"/>
    <dgm:cxn modelId="{F6BDB811-ABFD-4455-B700-5AA0F7C534B2}" type="presParOf" srcId="{614065E1-5FF2-49C9-BB4E-426B5105AA59}" destId="{64986F98-400C-4BC8-801F-48AB7E786A91}" srcOrd="6" destOrd="0" presId="urn:microsoft.com/office/officeart/2005/8/layout/vList2"/>
    <dgm:cxn modelId="{B29F6AAC-F1DC-4C93-8E09-BAD167778A23}" type="presParOf" srcId="{614065E1-5FF2-49C9-BB4E-426B5105AA59}" destId="{4C343694-BBA5-4ED2-A41F-FF796765FC95}" srcOrd="7" destOrd="0" presId="urn:microsoft.com/office/officeart/2005/8/layout/vList2"/>
    <dgm:cxn modelId="{3D322E7B-7DF5-4AA1-93A7-A44F5938B34A}" type="presParOf" srcId="{614065E1-5FF2-49C9-BB4E-426B5105AA59}" destId="{A7B00905-CB2B-42F8-976E-34C42ED67B14}" srcOrd="8" destOrd="0" presId="urn:microsoft.com/office/officeart/2005/8/layout/vList2"/>
    <dgm:cxn modelId="{31E65D6A-0708-4710-9A67-78C9D0E543FB}" type="presParOf" srcId="{614065E1-5FF2-49C9-BB4E-426B5105AA59}" destId="{50E696CF-89AD-44C0-A19D-4CD91199E320}" srcOrd="9" destOrd="0" presId="urn:microsoft.com/office/officeart/2005/8/layout/vList2"/>
    <dgm:cxn modelId="{82838C4B-C213-4C6F-AEB9-D0EDC72B5EB1}" type="presParOf" srcId="{614065E1-5FF2-49C9-BB4E-426B5105AA59}" destId="{F7C54364-C115-47D3-9710-37B4FF628936}" srcOrd="10" destOrd="0" presId="urn:microsoft.com/office/officeart/2005/8/layout/vList2"/>
    <dgm:cxn modelId="{C007E0AD-853D-48A2-BD63-8692638BC870}" type="presParOf" srcId="{614065E1-5FF2-49C9-BB4E-426B5105AA59}" destId="{2ADC266D-8701-4347-BAE1-6B2B3213CBCB}" srcOrd="11" destOrd="0" presId="urn:microsoft.com/office/officeart/2005/8/layout/vList2"/>
    <dgm:cxn modelId="{C536C543-1D0D-42D3-9CEE-907B802B9243}" type="presParOf" srcId="{614065E1-5FF2-49C9-BB4E-426B5105AA59}" destId="{362A08A0-43F6-4DB8-9405-945C238FB07A}" srcOrd="12" destOrd="0" presId="urn:microsoft.com/office/officeart/2005/8/layout/vList2"/>
    <dgm:cxn modelId="{4366FBBD-F22F-4F77-8A69-4A6128263BE1}" type="presParOf" srcId="{614065E1-5FF2-49C9-BB4E-426B5105AA59}" destId="{4DB84B77-9465-453A-B84A-5B62E1D58153}" srcOrd="13" destOrd="0" presId="urn:microsoft.com/office/officeart/2005/8/layout/vList2"/>
    <dgm:cxn modelId="{5087A04F-1B71-469E-B914-BCD3D49763C5}" type="presParOf" srcId="{614065E1-5FF2-49C9-BB4E-426B5105AA59}" destId="{9C6004D0-A1DA-4D72-B8FE-BE7C05C04BF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6F54A5-0A74-4F89-AEEF-8EE6B604B1B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B44EB0F-5A6B-46B9-A4E4-ABA057BD2F3E}">
      <dgm:prSet/>
      <dgm:spPr/>
      <dgm:t>
        <a:bodyPr/>
        <a:lstStyle/>
        <a:p>
          <a:r>
            <a:rPr lang="en-US">
              <a:effectLst/>
              <a:latin typeface="Times New Roman" panose="02020603050405020304" pitchFamily="18" charset="0"/>
              <a:ea typeface="Calibri" panose="020F0502020204030204" pitchFamily="34" charset="0"/>
            </a:rPr>
            <a:t>Nếu không phải là F1, xét nghiệm âm tính: cho học sinh đi học trở lại bình thường</a:t>
          </a:r>
          <a:endParaRPr lang="en-US"/>
        </a:p>
      </dgm:t>
    </dgm:pt>
    <dgm:pt modelId="{564C7F95-B661-40EB-83B1-B011A2ABBB9E}" type="parTrans" cxnId="{9A9C7186-2045-4BE8-9BFF-BD9DD8E9D5D2}">
      <dgm:prSet/>
      <dgm:spPr/>
      <dgm:t>
        <a:bodyPr/>
        <a:lstStyle/>
        <a:p>
          <a:endParaRPr lang="en-US"/>
        </a:p>
      </dgm:t>
    </dgm:pt>
    <dgm:pt modelId="{F3A98609-B58F-487B-9695-B8D896340C00}" type="sibTrans" cxnId="{9A9C7186-2045-4BE8-9BFF-BD9DD8E9D5D2}">
      <dgm:prSet/>
      <dgm:spPr/>
      <dgm:t>
        <a:bodyPr/>
        <a:lstStyle/>
        <a:p>
          <a:endParaRPr lang="en-US"/>
        </a:p>
      </dgm:t>
    </dgm:pt>
    <dgm:pt modelId="{056CF8EE-23C9-47D0-B9E6-44A0046D0299}">
      <dgm:prSet custT="1"/>
      <dgm:spPr/>
      <dgm:t>
        <a:bodyPr/>
        <a:lstStyle/>
        <a:p>
          <a:endParaRPr lang="en-US" sz="2400"/>
        </a:p>
      </dgm:t>
    </dgm:pt>
    <dgm:pt modelId="{4F76507E-B8DF-43EF-9820-D756692AB477}" type="parTrans" cxnId="{6EB03833-127A-4BB2-B26E-571EE6F448E1}">
      <dgm:prSet/>
      <dgm:spPr/>
      <dgm:t>
        <a:bodyPr/>
        <a:lstStyle/>
        <a:p>
          <a:endParaRPr lang="en-US"/>
        </a:p>
      </dgm:t>
    </dgm:pt>
    <dgm:pt modelId="{66E680F2-588D-41C1-ACFE-37BF888F1462}" type="sibTrans" cxnId="{6EB03833-127A-4BB2-B26E-571EE6F448E1}">
      <dgm:prSet/>
      <dgm:spPr/>
      <dgm:t>
        <a:bodyPr/>
        <a:lstStyle/>
        <a:p>
          <a:endParaRPr lang="en-US"/>
        </a:p>
      </dgm:t>
    </dgm:pt>
    <dgm:pt modelId="{202D7255-5109-470F-9B19-5A5C3037C946}">
      <dgm:prSet/>
      <dgm:spPr/>
      <dgm:t>
        <a:bodyPr/>
        <a:lstStyle/>
        <a:p>
          <a:r>
            <a:rPr lang="en-US">
              <a:effectLst/>
              <a:latin typeface="Times New Roman" panose="02020603050405020304" pitchFamily="18" charset="0"/>
              <a:ea typeface="Calibri" panose="020F0502020204030204" pitchFamily="34" charset="0"/>
            </a:rPr>
            <a:t>Nếu là F1: cho học sinh F1 ở nhà để theo dõi sức khỏe và xét nghiệm theo quy định (thời gian theo dõi sức khỏe tại nhà: đối với trường hợp học sinh F1 đã tiêm đủ liều vắc xin, thì ở nhà không quá 7 ngày, xét nghiệm vào ngày thứ 7, âm tính, cho đi học trở lại); (đối với học sinh F1 chưa được tiêm vắc xin, cũng cho nghỉ tại nhà, theo dõi chặt các biểu hiện, xét nghiệm theo quy định; nghỉ học không quá 14 ngày, xét nghiệm vào ngày thứ 7, 13)</a:t>
          </a:r>
          <a:endParaRPr lang="en-US"/>
        </a:p>
      </dgm:t>
    </dgm:pt>
    <dgm:pt modelId="{4E929F11-C5BF-4F5E-9916-184932D5DB32}" type="parTrans" cxnId="{E513766A-BA13-4440-AB36-11CED17E2DF9}">
      <dgm:prSet/>
      <dgm:spPr/>
      <dgm:t>
        <a:bodyPr/>
        <a:lstStyle/>
        <a:p>
          <a:endParaRPr lang="en-US"/>
        </a:p>
      </dgm:t>
    </dgm:pt>
    <dgm:pt modelId="{507E890F-C82E-45FD-9AC3-AD9DA341BC96}" type="sibTrans" cxnId="{E513766A-BA13-4440-AB36-11CED17E2DF9}">
      <dgm:prSet/>
      <dgm:spPr/>
      <dgm:t>
        <a:bodyPr/>
        <a:lstStyle/>
        <a:p>
          <a:endParaRPr lang="en-US"/>
        </a:p>
      </dgm:t>
    </dgm:pt>
    <dgm:pt modelId="{A9995609-EF84-4CE4-B52A-C068A4A57829}">
      <dgm:prSet/>
      <dgm:spPr/>
      <dgm:t>
        <a:bodyPr/>
        <a:lstStyle/>
        <a:p>
          <a:r>
            <a:rPr lang="en-US"/>
            <a:t>Đối với các lớp học khác, nếu không có sự giao lưu tiếp xúc giữa F0 với các học sinh lớp khác, thì cho đi học bình thường</a:t>
          </a:r>
        </a:p>
      </dgm:t>
    </dgm:pt>
    <dgm:pt modelId="{306C3965-FF44-4CC7-93C4-5C38018D953C}" type="parTrans" cxnId="{6319A92F-EF8E-4AC3-B8E1-59FFA777BD91}">
      <dgm:prSet/>
      <dgm:spPr/>
      <dgm:t>
        <a:bodyPr/>
        <a:lstStyle/>
        <a:p>
          <a:endParaRPr lang="en-US"/>
        </a:p>
      </dgm:t>
    </dgm:pt>
    <dgm:pt modelId="{4AEE2D8A-94E8-447F-9A95-81A9B1B3C5E2}" type="sibTrans" cxnId="{6319A92F-EF8E-4AC3-B8E1-59FFA777BD91}">
      <dgm:prSet/>
      <dgm:spPr/>
      <dgm:t>
        <a:bodyPr/>
        <a:lstStyle/>
        <a:p>
          <a:endParaRPr lang="en-US"/>
        </a:p>
      </dgm:t>
    </dgm:pt>
    <dgm:pt modelId="{A597F71F-BC18-49BB-B6D2-1A7232A2A3FF}" type="pres">
      <dgm:prSet presAssocID="{8A6F54A5-0A74-4F89-AEEF-8EE6B604B1BD}" presName="linear" presStyleCnt="0">
        <dgm:presLayoutVars>
          <dgm:animLvl val="lvl"/>
          <dgm:resizeHandles val="exact"/>
        </dgm:presLayoutVars>
      </dgm:prSet>
      <dgm:spPr/>
    </dgm:pt>
    <dgm:pt modelId="{B0DB7FCB-612B-46D6-9804-837F5DB152C7}" type="pres">
      <dgm:prSet presAssocID="{0B44EB0F-5A6B-46B9-A4E4-ABA057BD2F3E}" presName="parentText" presStyleLbl="node1" presStyleIdx="0" presStyleCnt="3" custScaleY="53222">
        <dgm:presLayoutVars>
          <dgm:chMax val="0"/>
          <dgm:bulletEnabled val="1"/>
        </dgm:presLayoutVars>
      </dgm:prSet>
      <dgm:spPr/>
    </dgm:pt>
    <dgm:pt modelId="{FC1F05FB-067C-4926-AD91-972AB907574A}" type="pres">
      <dgm:prSet presAssocID="{0B44EB0F-5A6B-46B9-A4E4-ABA057BD2F3E}" presName="childText" presStyleLbl="revTx" presStyleIdx="0" presStyleCnt="1">
        <dgm:presLayoutVars>
          <dgm:bulletEnabled val="1"/>
        </dgm:presLayoutVars>
      </dgm:prSet>
      <dgm:spPr/>
    </dgm:pt>
    <dgm:pt modelId="{E10A5324-5C1C-4F92-89EF-201CC3A47B2B}" type="pres">
      <dgm:prSet presAssocID="{202D7255-5109-470F-9B19-5A5C3037C946}" presName="parentText" presStyleLbl="node1" presStyleIdx="1" presStyleCnt="3" custLinFactNeighborY="-81215">
        <dgm:presLayoutVars>
          <dgm:chMax val="0"/>
          <dgm:bulletEnabled val="1"/>
        </dgm:presLayoutVars>
      </dgm:prSet>
      <dgm:spPr/>
    </dgm:pt>
    <dgm:pt modelId="{FEC4DA32-449F-472B-87E0-F65BD749BA77}" type="pres">
      <dgm:prSet presAssocID="{507E890F-C82E-45FD-9AC3-AD9DA341BC96}" presName="spacer" presStyleCnt="0"/>
      <dgm:spPr/>
    </dgm:pt>
    <dgm:pt modelId="{AFDA9CEB-3A73-4919-B556-666DA0E925D7}" type="pres">
      <dgm:prSet presAssocID="{A9995609-EF84-4CE4-B52A-C068A4A57829}" presName="parentText" presStyleLbl="node1" presStyleIdx="2" presStyleCnt="3">
        <dgm:presLayoutVars>
          <dgm:chMax val="0"/>
          <dgm:bulletEnabled val="1"/>
        </dgm:presLayoutVars>
      </dgm:prSet>
      <dgm:spPr/>
    </dgm:pt>
  </dgm:ptLst>
  <dgm:cxnLst>
    <dgm:cxn modelId="{CBB1C711-169A-4FCE-8539-2BE9134C11C5}" type="presOf" srcId="{202D7255-5109-470F-9B19-5A5C3037C946}" destId="{E10A5324-5C1C-4F92-89EF-201CC3A47B2B}" srcOrd="0" destOrd="0" presId="urn:microsoft.com/office/officeart/2005/8/layout/vList2"/>
    <dgm:cxn modelId="{6319A92F-EF8E-4AC3-B8E1-59FFA777BD91}" srcId="{8A6F54A5-0A74-4F89-AEEF-8EE6B604B1BD}" destId="{A9995609-EF84-4CE4-B52A-C068A4A57829}" srcOrd="2" destOrd="0" parTransId="{306C3965-FF44-4CC7-93C4-5C38018D953C}" sibTransId="{4AEE2D8A-94E8-447F-9A95-81A9B1B3C5E2}"/>
    <dgm:cxn modelId="{6EB03833-127A-4BB2-B26E-571EE6F448E1}" srcId="{0B44EB0F-5A6B-46B9-A4E4-ABA057BD2F3E}" destId="{056CF8EE-23C9-47D0-B9E6-44A0046D0299}" srcOrd="0" destOrd="0" parTransId="{4F76507E-B8DF-43EF-9820-D756692AB477}" sibTransId="{66E680F2-588D-41C1-ACFE-37BF888F1462}"/>
    <dgm:cxn modelId="{9AE3BE3F-80CA-4F98-A324-DDA81BEA91B5}" type="presOf" srcId="{056CF8EE-23C9-47D0-B9E6-44A0046D0299}" destId="{FC1F05FB-067C-4926-AD91-972AB907574A}" srcOrd="0" destOrd="0" presId="urn:microsoft.com/office/officeart/2005/8/layout/vList2"/>
    <dgm:cxn modelId="{59F3346A-2E64-44E2-9F9C-AA46A24B23AF}" type="presOf" srcId="{8A6F54A5-0A74-4F89-AEEF-8EE6B604B1BD}" destId="{A597F71F-BC18-49BB-B6D2-1A7232A2A3FF}" srcOrd="0" destOrd="0" presId="urn:microsoft.com/office/officeart/2005/8/layout/vList2"/>
    <dgm:cxn modelId="{E513766A-BA13-4440-AB36-11CED17E2DF9}" srcId="{8A6F54A5-0A74-4F89-AEEF-8EE6B604B1BD}" destId="{202D7255-5109-470F-9B19-5A5C3037C946}" srcOrd="1" destOrd="0" parTransId="{4E929F11-C5BF-4F5E-9916-184932D5DB32}" sibTransId="{507E890F-C82E-45FD-9AC3-AD9DA341BC96}"/>
    <dgm:cxn modelId="{07CDC457-BEE3-4086-9425-6C01E0616DA9}" type="presOf" srcId="{A9995609-EF84-4CE4-B52A-C068A4A57829}" destId="{AFDA9CEB-3A73-4919-B556-666DA0E925D7}" srcOrd="0" destOrd="0" presId="urn:microsoft.com/office/officeart/2005/8/layout/vList2"/>
    <dgm:cxn modelId="{9A9C7186-2045-4BE8-9BFF-BD9DD8E9D5D2}" srcId="{8A6F54A5-0A74-4F89-AEEF-8EE6B604B1BD}" destId="{0B44EB0F-5A6B-46B9-A4E4-ABA057BD2F3E}" srcOrd="0" destOrd="0" parTransId="{564C7F95-B661-40EB-83B1-B011A2ABBB9E}" sibTransId="{F3A98609-B58F-487B-9695-B8D896340C00}"/>
    <dgm:cxn modelId="{FB670A9C-E057-41D1-B42E-D0C2CD388895}" type="presOf" srcId="{0B44EB0F-5A6B-46B9-A4E4-ABA057BD2F3E}" destId="{B0DB7FCB-612B-46D6-9804-837F5DB152C7}" srcOrd="0" destOrd="0" presId="urn:microsoft.com/office/officeart/2005/8/layout/vList2"/>
    <dgm:cxn modelId="{52F7B374-202B-4A41-92F7-8D7AE01EF1A4}" type="presParOf" srcId="{A597F71F-BC18-49BB-B6D2-1A7232A2A3FF}" destId="{B0DB7FCB-612B-46D6-9804-837F5DB152C7}" srcOrd="0" destOrd="0" presId="urn:microsoft.com/office/officeart/2005/8/layout/vList2"/>
    <dgm:cxn modelId="{1109B60B-B102-4931-AFEE-B6C7B7A5E27B}" type="presParOf" srcId="{A597F71F-BC18-49BB-B6D2-1A7232A2A3FF}" destId="{FC1F05FB-067C-4926-AD91-972AB907574A}" srcOrd="1" destOrd="0" presId="urn:microsoft.com/office/officeart/2005/8/layout/vList2"/>
    <dgm:cxn modelId="{C73CFF7C-C0B2-4437-8C28-A3F3C9369505}" type="presParOf" srcId="{A597F71F-BC18-49BB-B6D2-1A7232A2A3FF}" destId="{E10A5324-5C1C-4F92-89EF-201CC3A47B2B}" srcOrd="2" destOrd="0" presId="urn:microsoft.com/office/officeart/2005/8/layout/vList2"/>
    <dgm:cxn modelId="{4CFF10B3-7250-4705-BA86-5F263CD93A5D}" type="presParOf" srcId="{A597F71F-BC18-49BB-B6D2-1A7232A2A3FF}" destId="{FEC4DA32-449F-472B-87E0-F65BD749BA77}" srcOrd="3" destOrd="0" presId="urn:microsoft.com/office/officeart/2005/8/layout/vList2"/>
    <dgm:cxn modelId="{44B08C65-CCE6-4D99-936D-22E40E5A268F}" type="presParOf" srcId="{A597F71F-BC18-49BB-B6D2-1A7232A2A3FF}" destId="{AFDA9CEB-3A73-4919-B556-666DA0E925D7}"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D14679-C55B-4C79-8FDA-E60B4FF2D0A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986B39E-FA05-461F-8944-BD3A9A2AB81E}">
      <dgm:prSet custT="1"/>
      <dgm:spPr/>
      <dgm:t>
        <a:bodyPr/>
        <a:lstStyle/>
        <a:p>
          <a:r>
            <a:rPr lang="en-US" sz="2000"/>
            <a:t>Có công trình vệ sinh khép kín; </a:t>
          </a:r>
        </a:p>
      </dgm:t>
    </dgm:pt>
    <dgm:pt modelId="{F67FA905-BD14-4277-91F6-0759956A3E27}" type="parTrans" cxnId="{A60DD51C-81F1-4BF9-80B3-41E56EA389A8}">
      <dgm:prSet/>
      <dgm:spPr/>
      <dgm:t>
        <a:bodyPr/>
        <a:lstStyle/>
        <a:p>
          <a:endParaRPr lang="en-US" sz="2000"/>
        </a:p>
      </dgm:t>
    </dgm:pt>
    <dgm:pt modelId="{83764547-9BB1-4767-8B76-927FEAAD9DDA}" type="sibTrans" cxnId="{A60DD51C-81F1-4BF9-80B3-41E56EA389A8}">
      <dgm:prSet/>
      <dgm:spPr/>
      <dgm:t>
        <a:bodyPr/>
        <a:lstStyle/>
        <a:p>
          <a:endParaRPr lang="en-US" sz="2000"/>
        </a:p>
      </dgm:t>
    </dgm:pt>
    <dgm:pt modelId="{15646C88-3AF9-4040-9C32-0E3B23E04127}">
      <dgm:prSet custT="1"/>
      <dgm:spPr/>
      <dgm:t>
        <a:bodyPr/>
        <a:lstStyle/>
        <a:p>
          <a:r>
            <a:rPr lang="en-US" sz="20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gm:t>
    </dgm:pt>
    <dgm:pt modelId="{643BE940-E42C-4678-804A-277BB6B00AE4}" type="parTrans" cxnId="{93B81DE9-D3E0-480B-BB13-7F9F5AA5FDB2}">
      <dgm:prSet/>
      <dgm:spPr/>
      <dgm:t>
        <a:bodyPr/>
        <a:lstStyle/>
        <a:p>
          <a:endParaRPr lang="en-US" sz="2000"/>
        </a:p>
      </dgm:t>
    </dgm:pt>
    <dgm:pt modelId="{36A9FAC1-8812-475B-9AB1-D3D262687CC6}" type="sibTrans" cxnId="{93B81DE9-D3E0-480B-BB13-7F9F5AA5FDB2}">
      <dgm:prSet/>
      <dgm:spPr/>
      <dgm:t>
        <a:bodyPr/>
        <a:lstStyle/>
        <a:p>
          <a:endParaRPr lang="en-US" sz="2000"/>
        </a:p>
      </dgm:t>
    </dgm:pt>
    <dgm:pt modelId="{0B6FC877-AF06-4056-9542-B453536C389F}">
      <dgm:prSet custT="1"/>
      <dgm:spPr/>
      <dgm:t>
        <a:bodyPr/>
        <a:lstStyle/>
        <a:p>
          <a:r>
            <a:rPr lang="en-US" sz="2000"/>
            <a:t>Cửa phòng bố trí nơi rửa tay với xà phòng hoặc dung dịch sát khuẩn tay nhanh để thuận tiện sử dụng;</a:t>
          </a:r>
        </a:p>
      </dgm:t>
    </dgm:pt>
    <dgm:pt modelId="{AA9231E1-498C-4772-9B70-297561988136}" type="parTrans" cxnId="{E01E8976-1CF3-4242-9714-9EEE63387CFC}">
      <dgm:prSet/>
      <dgm:spPr/>
      <dgm:t>
        <a:bodyPr/>
        <a:lstStyle/>
        <a:p>
          <a:endParaRPr lang="en-US" sz="2000"/>
        </a:p>
      </dgm:t>
    </dgm:pt>
    <dgm:pt modelId="{04D7CF09-6917-4582-8518-374E83E2AB34}" type="sibTrans" cxnId="{E01E8976-1CF3-4242-9714-9EEE63387CFC}">
      <dgm:prSet/>
      <dgm:spPr/>
      <dgm:t>
        <a:bodyPr/>
        <a:lstStyle/>
        <a:p>
          <a:endParaRPr lang="en-US" sz="2000"/>
        </a:p>
      </dgm:t>
    </dgm:pt>
    <dgm:pt modelId="{D995294A-9FB6-4E05-B8DF-D7DC3FA7AD22}" type="pres">
      <dgm:prSet presAssocID="{21D14679-C55B-4C79-8FDA-E60B4FF2D0AF}" presName="linear" presStyleCnt="0">
        <dgm:presLayoutVars>
          <dgm:animLvl val="lvl"/>
          <dgm:resizeHandles val="exact"/>
        </dgm:presLayoutVars>
      </dgm:prSet>
      <dgm:spPr/>
    </dgm:pt>
    <dgm:pt modelId="{7288DDB3-919A-4E64-83B3-6FBC7D39FEF5}" type="pres">
      <dgm:prSet presAssocID="{0986B39E-FA05-461F-8944-BD3A9A2AB81E}" presName="parentText" presStyleLbl="node1" presStyleIdx="0" presStyleCnt="3" custScaleY="72199">
        <dgm:presLayoutVars>
          <dgm:chMax val="0"/>
          <dgm:bulletEnabled val="1"/>
        </dgm:presLayoutVars>
      </dgm:prSet>
      <dgm:spPr/>
    </dgm:pt>
    <dgm:pt modelId="{E080FD54-8044-4B7E-AB83-B51F88FF2A43}" type="pres">
      <dgm:prSet presAssocID="{83764547-9BB1-4767-8B76-927FEAAD9DDA}" presName="spacer" presStyleCnt="0"/>
      <dgm:spPr/>
    </dgm:pt>
    <dgm:pt modelId="{6501CA7D-8BE5-4919-A82D-4C997A74C924}" type="pres">
      <dgm:prSet presAssocID="{0B6FC877-AF06-4056-9542-B453536C389F}" presName="parentText" presStyleLbl="node1" presStyleIdx="1" presStyleCnt="3" custScaleY="74710">
        <dgm:presLayoutVars>
          <dgm:chMax val="0"/>
          <dgm:bulletEnabled val="1"/>
        </dgm:presLayoutVars>
      </dgm:prSet>
      <dgm:spPr/>
    </dgm:pt>
    <dgm:pt modelId="{64AC2CAF-9D36-42BA-AEA9-07FA57343FF5}" type="pres">
      <dgm:prSet presAssocID="{04D7CF09-6917-4582-8518-374E83E2AB34}" presName="spacer" presStyleCnt="0"/>
      <dgm:spPr/>
    </dgm:pt>
    <dgm:pt modelId="{D596D8BB-9282-45E4-972C-6E0680083C0E}" type="pres">
      <dgm:prSet presAssocID="{15646C88-3AF9-4040-9C32-0E3B23E04127}" presName="parentText" presStyleLbl="node1" presStyleIdx="2" presStyleCnt="3">
        <dgm:presLayoutVars>
          <dgm:chMax val="0"/>
          <dgm:bulletEnabled val="1"/>
        </dgm:presLayoutVars>
      </dgm:prSet>
      <dgm:spPr/>
    </dgm:pt>
  </dgm:ptLst>
  <dgm:cxnLst>
    <dgm:cxn modelId="{C223C208-F373-42CC-86E2-519CC3FE4188}" type="presOf" srcId="{0986B39E-FA05-461F-8944-BD3A9A2AB81E}" destId="{7288DDB3-919A-4E64-83B3-6FBC7D39FEF5}" srcOrd="0" destOrd="0" presId="urn:microsoft.com/office/officeart/2005/8/layout/vList2"/>
    <dgm:cxn modelId="{A60DD51C-81F1-4BF9-80B3-41E56EA389A8}" srcId="{21D14679-C55B-4C79-8FDA-E60B4FF2D0AF}" destId="{0986B39E-FA05-461F-8944-BD3A9A2AB81E}" srcOrd="0" destOrd="0" parTransId="{F67FA905-BD14-4277-91F6-0759956A3E27}" sibTransId="{83764547-9BB1-4767-8B76-927FEAAD9DDA}"/>
    <dgm:cxn modelId="{8FEA2C65-6FC0-4556-BEB5-576FBEC6B88F}" type="presOf" srcId="{15646C88-3AF9-4040-9C32-0E3B23E04127}" destId="{D596D8BB-9282-45E4-972C-6E0680083C0E}" srcOrd="0" destOrd="0" presId="urn:microsoft.com/office/officeart/2005/8/layout/vList2"/>
    <dgm:cxn modelId="{B30E3B71-00A6-4CB3-81F4-6F77A90A07B9}" type="presOf" srcId="{21D14679-C55B-4C79-8FDA-E60B4FF2D0AF}" destId="{D995294A-9FB6-4E05-B8DF-D7DC3FA7AD22}" srcOrd="0" destOrd="0" presId="urn:microsoft.com/office/officeart/2005/8/layout/vList2"/>
    <dgm:cxn modelId="{E01E8976-1CF3-4242-9714-9EEE63387CFC}" srcId="{21D14679-C55B-4C79-8FDA-E60B4FF2D0AF}" destId="{0B6FC877-AF06-4056-9542-B453536C389F}" srcOrd="1" destOrd="0" parTransId="{AA9231E1-498C-4772-9B70-297561988136}" sibTransId="{04D7CF09-6917-4582-8518-374E83E2AB34}"/>
    <dgm:cxn modelId="{93B81DE9-D3E0-480B-BB13-7F9F5AA5FDB2}" srcId="{21D14679-C55B-4C79-8FDA-E60B4FF2D0AF}" destId="{15646C88-3AF9-4040-9C32-0E3B23E04127}" srcOrd="2" destOrd="0" parTransId="{643BE940-E42C-4678-804A-277BB6B00AE4}" sibTransId="{36A9FAC1-8812-475B-9AB1-D3D262687CC6}"/>
    <dgm:cxn modelId="{D495B2FF-8E15-4BBC-94A6-2C243A1E75AD}" type="presOf" srcId="{0B6FC877-AF06-4056-9542-B453536C389F}" destId="{6501CA7D-8BE5-4919-A82D-4C997A74C924}" srcOrd="0" destOrd="0" presId="urn:microsoft.com/office/officeart/2005/8/layout/vList2"/>
    <dgm:cxn modelId="{B911DCEA-7A96-4287-B892-C9CEF27C1C26}" type="presParOf" srcId="{D995294A-9FB6-4E05-B8DF-D7DC3FA7AD22}" destId="{7288DDB3-919A-4E64-83B3-6FBC7D39FEF5}" srcOrd="0" destOrd="0" presId="urn:microsoft.com/office/officeart/2005/8/layout/vList2"/>
    <dgm:cxn modelId="{9F6A1CC0-4496-4516-A107-2D319CF9E623}" type="presParOf" srcId="{D995294A-9FB6-4E05-B8DF-D7DC3FA7AD22}" destId="{E080FD54-8044-4B7E-AB83-B51F88FF2A43}" srcOrd="1" destOrd="0" presId="urn:microsoft.com/office/officeart/2005/8/layout/vList2"/>
    <dgm:cxn modelId="{341500C3-0B90-44F7-9514-32F636E22D34}" type="presParOf" srcId="{D995294A-9FB6-4E05-B8DF-D7DC3FA7AD22}" destId="{6501CA7D-8BE5-4919-A82D-4C997A74C924}" srcOrd="2" destOrd="0" presId="urn:microsoft.com/office/officeart/2005/8/layout/vList2"/>
    <dgm:cxn modelId="{A4845668-7799-4872-A74C-33EF2DA6B133}" type="presParOf" srcId="{D995294A-9FB6-4E05-B8DF-D7DC3FA7AD22}" destId="{64AC2CAF-9D36-42BA-AEA9-07FA57343FF5}" srcOrd="3" destOrd="0" presId="urn:microsoft.com/office/officeart/2005/8/layout/vList2"/>
    <dgm:cxn modelId="{3FB12E6E-9107-45A4-9F5A-37D7B4AB5027}" type="presParOf" srcId="{D995294A-9FB6-4E05-B8DF-D7DC3FA7AD22}" destId="{D596D8BB-9282-45E4-972C-6E0680083C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E0699ED-AD83-4F88-92F2-33AA60104EAD}"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C251CDC-6E90-4759-BED7-B577B508A533}">
      <dgm:prSet/>
      <dgm:spPr/>
      <dgm:t>
        <a:bodyPr/>
        <a:lstStyle/>
        <a:p>
          <a:r>
            <a:rPr lang="en-US"/>
            <a:t>Ban chỉ đạo PCD của trường phân công đôn đốc, kiểm tra, giám sát.</a:t>
          </a:r>
        </a:p>
      </dgm:t>
    </dgm:pt>
    <dgm:pt modelId="{BCF57575-25D5-4328-9060-BC0B03037EFB}" type="parTrans" cxnId="{2600B72A-E71B-485D-8FAE-381597692128}">
      <dgm:prSet/>
      <dgm:spPr/>
      <dgm:t>
        <a:bodyPr/>
        <a:lstStyle/>
        <a:p>
          <a:endParaRPr lang="en-US"/>
        </a:p>
      </dgm:t>
    </dgm:pt>
    <dgm:pt modelId="{0FC97CA2-8DC3-4BDA-8BCD-A69E6B5B7AEE}" type="sibTrans" cxnId="{2600B72A-E71B-485D-8FAE-381597692128}">
      <dgm:prSet/>
      <dgm:spPr/>
      <dgm:t>
        <a:bodyPr/>
        <a:lstStyle/>
        <a:p>
          <a:endParaRPr lang="en-US"/>
        </a:p>
      </dgm:t>
    </dgm:pt>
    <dgm:pt modelId="{C9FDB4F3-62F0-4C19-A9F8-64F3C36C6A9B}">
      <dgm:prSet/>
      <dgm:spPr/>
      <dgm:t>
        <a:bodyPr/>
        <a:lstStyle/>
        <a:p>
          <a:r>
            <a:rPr lang="en-US"/>
            <a:t>Đối với Sở Y tế: </a:t>
          </a:r>
        </a:p>
      </dgm:t>
    </dgm:pt>
    <dgm:pt modelId="{DC820274-30B7-4284-8A5A-E3AFA741CB0B}" type="parTrans" cxnId="{304D1BB6-F377-4D0A-9194-DB5929A4D080}">
      <dgm:prSet/>
      <dgm:spPr/>
      <dgm:t>
        <a:bodyPr/>
        <a:lstStyle/>
        <a:p>
          <a:endParaRPr lang="en-US"/>
        </a:p>
      </dgm:t>
    </dgm:pt>
    <dgm:pt modelId="{C1370A61-80DB-455A-8492-5C75DFD1E1C6}" type="sibTrans" cxnId="{304D1BB6-F377-4D0A-9194-DB5929A4D080}">
      <dgm:prSet/>
      <dgm:spPr/>
      <dgm:t>
        <a:bodyPr/>
        <a:lstStyle/>
        <a:p>
          <a:endParaRPr lang="en-US"/>
        </a:p>
      </dgm:t>
    </dgm:pt>
    <dgm:pt modelId="{5E1DA876-2D18-4DF3-9947-8FADA66C05BB}">
      <dgm:prSet custT="1"/>
      <dgm:spPr/>
      <dgm:t>
        <a:bodyPr/>
        <a:lstStyle/>
        <a:p>
          <a:r>
            <a:rPr lang="en-US" sz="1800">
              <a:solidFill>
                <a:srgbClr val="0070C0"/>
              </a:solidFill>
              <a:effectLst/>
              <a:latin typeface="Times New Roman" panose="02020603050405020304" pitchFamily="18" charset="0"/>
              <a:ea typeface="Times New Roman" panose="02020603050405020304" pitchFamily="18" charset="0"/>
            </a:rPr>
            <a:t>Sở Y tế c</a:t>
          </a:r>
          <a:r>
            <a:rPr lang="vi-VN" sz="1800">
              <a:solidFill>
                <a:srgbClr val="0070C0"/>
              </a:solidFill>
              <a:effectLst/>
              <a:latin typeface="Times New Roman" panose="02020603050405020304" pitchFamily="18" charset="0"/>
              <a:ea typeface="Times New Roman" panose="02020603050405020304" pitchFamily="18" charset="0"/>
            </a:rPr>
            <a:t>hủ trì, p</a:t>
          </a:r>
          <a:r>
            <a:rPr lang="en-US" sz="1800">
              <a:solidFill>
                <a:srgbClr val="0070C0"/>
              </a:solidFill>
              <a:effectLst/>
              <a:latin typeface="Times New Roman" panose="02020603050405020304" pitchFamily="18" charset="0"/>
              <a:ea typeface="Times New Roman" panose="02020603050405020304" pitchFamily="18" charset="0"/>
            </a:rPr>
            <a:t>hối hợp </a:t>
          </a:r>
          <a:r>
            <a:rPr lang="vi-VN" sz="1800">
              <a:solidFill>
                <a:srgbClr val="0070C0"/>
              </a:solidFill>
              <a:effectLst/>
              <a:latin typeface="Times New Roman" panose="02020603050405020304" pitchFamily="18" charset="0"/>
              <a:ea typeface="Times New Roman" panose="02020603050405020304" pitchFamily="18" charset="0"/>
            </a:rPr>
            <a:t>Sở</a:t>
          </a:r>
          <a:r>
            <a:rPr lang="en-US" sz="1800">
              <a:solidFill>
                <a:srgbClr val="0070C0"/>
              </a:solidFill>
              <a:effectLst/>
              <a:latin typeface="Times New Roman" panose="02020603050405020304" pitchFamily="18" charset="0"/>
              <a:ea typeface="Times New Roman" panose="02020603050405020304" pitchFamily="18" charset="0"/>
            </a:rPr>
            <a:t> Giáo dục và Đào tạo </a:t>
          </a:r>
          <a:r>
            <a:rPr lang="vi-VN" sz="1800">
              <a:solidFill>
                <a:srgbClr val="0070C0"/>
              </a:solidFill>
              <a:effectLst/>
              <a:latin typeface="Times New Roman" panose="02020603050405020304" pitchFamily="18" charset="0"/>
              <a:ea typeface="Times New Roman" panose="02020603050405020304" pitchFamily="18" charset="0"/>
            </a:rPr>
            <a:t>lên phương án, kịch bản về phòng, chống dịch COVID-19 trong trường học; xử lý tình huống khi có dịch bệnh xảy ra trong trường học; tập huấn nâng cao năng lực chuyên môn, nghiệp vụ cho đội ngũ nhân viên y tế trường học, đảm bảo mỗi cơ sở giáo dục đều có nhân viên y tế trực, có đầu mối cơ sở y tế phối hợp với cơ sở giáo dục và cùng cơ sở giáo dục chịu trách nhiệm về chuyên môn trong công tác phòng chống dịch</a:t>
          </a:r>
          <a:r>
            <a:rPr lang="en-US" sz="1800">
              <a:solidFill>
                <a:srgbClr val="0070C0"/>
              </a:solidFill>
            </a:rPr>
            <a:t>.</a:t>
          </a:r>
        </a:p>
      </dgm:t>
    </dgm:pt>
    <dgm:pt modelId="{CA314296-691E-4570-9749-7CBBB1D45BA6}" type="parTrans" cxnId="{16E637B6-A7F3-4F5F-9A9F-4FA22D241CC6}">
      <dgm:prSet/>
      <dgm:spPr/>
      <dgm:t>
        <a:bodyPr/>
        <a:lstStyle/>
        <a:p>
          <a:endParaRPr lang="en-US"/>
        </a:p>
      </dgm:t>
    </dgm:pt>
    <dgm:pt modelId="{4EF9D4C3-F2EE-41F8-9D9D-A799EBAB6701}" type="sibTrans" cxnId="{16E637B6-A7F3-4F5F-9A9F-4FA22D241CC6}">
      <dgm:prSet/>
      <dgm:spPr/>
      <dgm:t>
        <a:bodyPr/>
        <a:lstStyle/>
        <a:p>
          <a:endParaRPr lang="en-US"/>
        </a:p>
      </dgm:t>
    </dgm:pt>
    <dgm:pt modelId="{3E4200A8-ED68-4ACA-8875-D4989C2B270C}">
      <dgm:prSet custT="1"/>
      <dgm:spPr/>
      <dgm:t>
        <a:bodyPr/>
        <a:lstStyle/>
        <a:p>
          <a:r>
            <a:rPr lang="en-US" sz="1800">
              <a:solidFill>
                <a:srgbClr val="FF0000"/>
              </a:solidFill>
              <a:effectLst/>
              <a:latin typeface="Times New Roman" panose="02020603050405020304" pitchFamily="18" charset="0"/>
              <a:ea typeface="Calibri" panose="020F0502020204030204" pitchFamily="34" charset="0"/>
            </a:rPr>
            <a:t>Phối hợp Sở Giáo dục và Đào tạo </a:t>
          </a:r>
          <a:r>
            <a:rPr lang="vi-VN" sz="1800">
              <a:solidFill>
                <a:srgbClr val="FF0000"/>
              </a:solidFill>
              <a:effectLst/>
              <a:latin typeface="Times New Roman" panose="02020603050405020304" pitchFamily="18" charset="0"/>
              <a:ea typeface="Calibri" panose="020F0502020204030204" pitchFamily="34" charset="0"/>
            </a:rPr>
            <a:t>kiểm tra, giám sát, đánh giá các tiêu chí đảm bảo an toàn phòng chống dịch COVID-19 tại các trường học theo hướng dẫn tại công văn số </a:t>
          </a:r>
          <a:r>
            <a:rPr lang="en-US" sz="1800">
              <a:solidFill>
                <a:srgbClr val="FF0000"/>
              </a:solidFill>
              <a:effectLst/>
              <a:latin typeface="Times New Roman" panose="02020603050405020304" pitchFamily="18" charset="0"/>
              <a:ea typeface="Calibri" panose="020F0502020204030204" pitchFamily="34" charset="0"/>
            </a:rPr>
            <a:t>4</a:t>
          </a:r>
          <a:r>
            <a:rPr lang="vi-VN" sz="1800">
              <a:solidFill>
                <a:srgbClr val="FF0000"/>
              </a:solidFill>
              <a:effectLst/>
              <a:latin typeface="Times New Roman" panose="02020603050405020304" pitchFamily="18" charset="0"/>
              <a:ea typeface="Times New Roman" panose="02020603050405020304" pitchFamily="18" charset="0"/>
            </a:rPr>
            <a:t>726/BGDĐT-GDTC.</a:t>
          </a:r>
          <a:r>
            <a:rPr lang="en-US" sz="1800">
              <a:solidFill>
                <a:srgbClr val="FF0000"/>
              </a:solidFill>
            </a:rPr>
            <a:t>.</a:t>
          </a:r>
        </a:p>
      </dgm:t>
    </dgm:pt>
    <dgm:pt modelId="{5804E050-0D11-4ED0-B0E0-9939B7166100}" type="parTrans" cxnId="{DC7BE5F1-DCC2-48A2-BE71-8CD75049566A}">
      <dgm:prSet/>
      <dgm:spPr/>
      <dgm:t>
        <a:bodyPr/>
        <a:lstStyle/>
        <a:p>
          <a:endParaRPr lang="en-US"/>
        </a:p>
      </dgm:t>
    </dgm:pt>
    <dgm:pt modelId="{093E19CE-B937-4E35-BD4C-65382E3851A9}" type="sibTrans" cxnId="{DC7BE5F1-DCC2-48A2-BE71-8CD75049566A}">
      <dgm:prSet/>
      <dgm:spPr/>
      <dgm:t>
        <a:bodyPr/>
        <a:lstStyle/>
        <a:p>
          <a:endParaRPr lang="en-US"/>
        </a:p>
      </dgm:t>
    </dgm:pt>
    <dgm:pt modelId="{1A98D536-7E35-47E8-A3C6-B7DD537A6EED}" type="pres">
      <dgm:prSet presAssocID="{4E0699ED-AD83-4F88-92F2-33AA60104EAD}" presName="linear" presStyleCnt="0">
        <dgm:presLayoutVars>
          <dgm:animLvl val="lvl"/>
          <dgm:resizeHandles val="exact"/>
        </dgm:presLayoutVars>
      </dgm:prSet>
      <dgm:spPr/>
    </dgm:pt>
    <dgm:pt modelId="{814FC542-E105-48D7-BEBF-EACD6A55613E}" type="pres">
      <dgm:prSet presAssocID="{DC251CDC-6E90-4759-BED7-B577B508A533}" presName="parentText" presStyleLbl="node1" presStyleIdx="0" presStyleCnt="2">
        <dgm:presLayoutVars>
          <dgm:chMax val="0"/>
          <dgm:bulletEnabled val="1"/>
        </dgm:presLayoutVars>
      </dgm:prSet>
      <dgm:spPr/>
    </dgm:pt>
    <dgm:pt modelId="{0BB45764-9311-41DB-81E4-908A22A6DB67}" type="pres">
      <dgm:prSet presAssocID="{0FC97CA2-8DC3-4BDA-8BCD-A69E6B5B7AEE}" presName="spacer" presStyleCnt="0"/>
      <dgm:spPr/>
    </dgm:pt>
    <dgm:pt modelId="{0FD96942-BDD2-4E3C-B280-B4EBB16AB84C}" type="pres">
      <dgm:prSet presAssocID="{C9FDB4F3-62F0-4C19-A9F8-64F3C36C6A9B}" presName="parentText" presStyleLbl="node1" presStyleIdx="1" presStyleCnt="2">
        <dgm:presLayoutVars>
          <dgm:chMax val="0"/>
          <dgm:bulletEnabled val="1"/>
        </dgm:presLayoutVars>
      </dgm:prSet>
      <dgm:spPr/>
    </dgm:pt>
    <dgm:pt modelId="{22B9885E-73C7-4344-B9C4-AA75EFBB1A3B}" type="pres">
      <dgm:prSet presAssocID="{C9FDB4F3-62F0-4C19-A9F8-64F3C36C6A9B}" presName="childText" presStyleLbl="revTx" presStyleIdx="0" presStyleCnt="1">
        <dgm:presLayoutVars>
          <dgm:bulletEnabled val="1"/>
        </dgm:presLayoutVars>
      </dgm:prSet>
      <dgm:spPr/>
    </dgm:pt>
  </dgm:ptLst>
  <dgm:cxnLst>
    <dgm:cxn modelId="{EE1C5320-D3DF-4B18-9450-A3C4DAD1A7A3}" type="presOf" srcId="{DC251CDC-6E90-4759-BED7-B577B508A533}" destId="{814FC542-E105-48D7-BEBF-EACD6A55613E}" srcOrd="0" destOrd="0" presId="urn:microsoft.com/office/officeart/2005/8/layout/vList2"/>
    <dgm:cxn modelId="{2600B72A-E71B-485D-8FAE-381597692128}" srcId="{4E0699ED-AD83-4F88-92F2-33AA60104EAD}" destId="{DC251CDC-6E90-4759-BED7-B577B508A533}" srcOrd="0" destOrd="0" parTransId="{BCF57575-25D5-4328-9060-BC0B03037EFB}" sibTransId="{0FC97CA2-8DC3-4BDA-8BCD-A69E6B5B7AEE}"/>
    <dgm:cxn modelId="{9B680471-6672-491B-A733-48634C44F07F}" type="presOf" srcId="{C9FDB4F3-62F0-4C19-A9F8-64F3C36C6A9B}" destId="{0FD96942-BDD2-4E3C-B280-B4EBB16AB84C}" srcOrd="0" destOrd="0" presId="urn:microsoft.com/office/officeart/2005/8/layout/vList2"/>
    <dgm:cxn modelId="{304D1BB6-F377-4D0A-9194-DB5929A4D080}" srcId="{4E0699ED-AD83-4F88-92F2-33AA60104EAD}" destId="{C9FDB4F3-62F0-4C19-A9F8-64F3C36C6A9B}" srcOrd="1" destOrd="0" parTransId="{DC820274-30B7-4284-8A5A-E3AFA741CB0B}" sibTransId="{C1370A61-80DB-455A-8492-5C75DFD1E1C6}"/>
    <dgm:cxn modelId="{16E637B6-A7F3-4F5F-9A9F-4FA22D241CC6}" srcId="{C9FDB4F3-62F0-4C19-A9F8-64F3C36C6A9B}" destId="{5E1DA876-2D18-4DF3-9947-8FADA66C05BB}" srcOrd="0" destOrd="0" parTransId="{CA314296-691E-4570-9749-7CBBB1D45BA6}" sibTransId="{4EF9D4C3-F2EE-41F8-9D9D-A799EBAB6701}"/>
    <dgm:cxn modelId="{C732ADD7-62CE-4038-AE4B-6DBB3BD70DE0}" type="presOf" srcId="{4E0699ED-AD83-4F88-92F2-33AA60104EAD}" destId="{1A98D536-7E35-47E8-A3C6-B7DD537A6EED}" srcOrd="0" destOrd="0" presId="urn:microsoft.com/office/officeart/2005/8/layout/vList2"/>
    <dgm:cxn modelId="{3D4ED4EA-EBE1-4074-B539-1CEAD66432B4}" type="presOf" srcId="{5E1DA876-2D18-4DF3-9947-8FADA66C05BB}" destId="{22B9885E-73C7-4344-B9C4-AA75EFBB1A3B}" srcOrd="0" destOrd="0" presId="urn:microsoft.com/office/officeart/2005/8/layout/vList2"/>
    <dgm:cxn modelId="{C7B5F8F0-E8A8-4D40-A8ED-4E4739A46B2B}" type="presOf" srcId="{3E4200A8-ED68-4ACA-8875-D4989C2B270C}" destId="{22B9885E-73C7-4344-B9C4-AA75EFBB1A3B}" srcOrd="0" destOrd="1" presId="urn:microsoft.com/office/officeart/2005/8/layout/vList2"/>
    <dgm:cxn modelId="{DC7BE5F1-DCC2-48A2-BE71-8CD75049566A}" srcId="{C9FDB4F3-62F0-4C19-A9F8-64F3C36C6A9B}" destId="{3E4200A8-ED68-4ACA-8875-D4989C2B270C}" srcOrd="1" destOrd="0" parTransId="{5804E050-0D11-4ED0-B0E0-9939B7166100}" sibTransId="{093E19CE-B937-4E35-BD4C-65382E3851A9}"/>
    <dgm:cxn modelId="{460F5842-D210-438A-868B-51F751CC3170}" type="presParOf" srcId="{1A98D536-7E35-47E8-A3C6-B7DD537A6EED}" destId="{814FC542-E105-48D7-BEBF-EACD6A55613E}" srcOrd="0" destOrd="0" presId="urn:microsoft.com/office/officeart/2005/8/layout/vList2"/>
    <dgm:cxn modelId="{44F9D0DA-9114-411F-8D4B-C00E3E60A018}" type="presParOf" srcId="{1A98D536-7E35-47E8-A3C6-B7DD537A6EED}" destId="{0BB45764-9311-41DB-81E4-908A22A6DB67}" srcOrd="1" destOrd="0" presId="urn:microsoft.com/office/officeart/2005/8/layout/vList2"/>
    <dgm:cxn modelId="{58D21941-A170-4155-AF95-A33AC6C3B1CC}" type="presParOf" srcId="{1A98D536-7E35-47E8-A3C6-B7DD537A6EED}" destId="{0FD96942-BDD2-4E3C-B280-B4EBB16AB84C}" srcOrd="2" destOrd="0" presId="urn:microsoft.com/office/officeart/2005/8/layout/vList2"/>
    <dgm:cxn modelId="{D391A71B-6062-4CD8-ABE7-901D65BD7F97}" type="presParOf" srcId="{1A98D536-7E35-47E8-A3C6-B7DD537A6EED}" destId="{22B9885E-73C7-4344-B9C4-AA75EFBB1A3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0FD138-AF96-462B-A5E2-510D0007E0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EB67ED-BD3A-4886-91AF-86C87BE5E5D8}">
      <dgm:prSet/>
      <dgm:spPr/>
      <dgm:t>
        <a:bodyPr/>
        <a:lstStyle/>
        <a:p>
          <a:r>
            <a:rPr lang="en-US" b="1" i="1"/>
            <a:t>Nhà trường đảm bảo:</a:t>
          </a:r>
          <a:endParaRPr lang="en-US"/>
        </a:p>
      </dgm:t>
    </dgm:pt>
    <dgm:pt modelId="{2F359A89-B9F5-4E06-A2FE-01790A26D1CB}" type="parTrans" cxnId="{B7413B71-E26A-4B20-AD15-E5C62A5B4238}">
      <dgm:prSet/>
      <dgm:spPr/>
      <dgm:t>
        <a:bodyPr/>
        <a:lstStyle/>
        <a:p>
          <a:endParaRPr lang="en-US"/>
        </a:p>
      </dgm:t>
    </dgm:pt>
    <dgm:pt modelId="{8F130F39-17A6-41E2-995F-05A9B4DC07C6}" type="sibTrans" cxnId="{B7413B71-E26A-4B20-AD15-E5C62A5B4238}">
      <dgm:prSet/>
      <dgm:spPr/>
      <dgm:t>
        <a:bodyPr/>
        <a:lstStyle/>
        <a:p>
          <a:endParaRPr lang="en-US"/>
        </a:p>
      </dgm:t>
    </dgm:pt>
    <dgm:pt modelId="{202650BD-D5BE-455D-B3E2-6AB5CED40C65}">
      <dgm:prSet/>
      <dgm:spPr/>
      <dgm:t>
        <a:bodyPr/>
        <a:lstStyle/>
        <a:p>
          <a:pPr algn="just">
            <a:buFont typeface="Wingdings" panose="05000000000000000000" pitchFamily="2" charset="2"/>
            <a:buChar char="ü"/>
          </a:pPr>
          <a:r>
            <a:rPr lang="en-US"/>
            <a:t>Đủ nước uống hợp vệ sinh. Mỗi học sinh có một cốc uống nước, đồ dùng cá nhân riêng.</a:t>
          </a:r>
        </a:p>
      </dgm:t>
    </dgm:pt>
    <dgm:pt modelId="{616F6749-B97F-4FAC-B81D-69A33BBD9DB0}" type="parTrans" cxnId="{72B689A8-EC26-4C0A-A7B8-F0239553B585}">
      <dgm:prSet/>
      <dgm:spPr/>
      <dgm:t>
        <a:bodyPr/>
        <a:lstStyle/>
        <a:p>
          <a:endParaRPr lang="en-US"/>
        </a:p>
      </dgm:t>
    </dgm:pt>
    <dgm:pt modelId="{8FDB9C5B-B44F-4E75-9019-DA800886EC77}" type="sibTrans" cxnId="{72B689A8-EC26-4C0A-A7B8-F0239553B585}">
      <dgm:prSet/>
      <dgm:spPr/>
      <dgm:t>
        <a:bodyPr/>
        <a:lstStyle/>
        <a:p>
          <a:endParaRPr lang="en-US"/>
        </a:p>
      </dgm:t>
    </dgm:pt>
    <dgm:pt modelId="{93B3106B-C9C1-4A0B-AD89-EF9FB7B8AC1B}">
      <dgm:prSet/>
      <dgm:spPr/>
      <dgm:t>
        <a:bodyPr/>
        <a:lstStyle/>
        <a:p>
          <a:pPr algn="just">
            <a:buFont typeface="Wingdings" panose="05000000000000000000" pitchFamily="2" charset="2"/>
            <a:buChar char="ü"/>
          </a:pPr>
          <a:r>
            <a:rPr lang="en-US"/>
            <a:t>Bố trí đủ và đảm bảo nơi rửa tay với nước sạch và xà phòng/dung dịch sát khuẩn tay, nhà vệ sinh sạch sẽ, đủ các trang thiết bị phục vụ vệ sinh trường học.</a:t>
          </a:r>
        </a:p>
      </dgm:t>
    </dgm:pt>
    <dgm:pt modelId="{94192B5C-5E01-43BB-9EE0-308AF02515DA}" type="parTrans" cxnId="{F9492EC6-7919-487A-98EF-C47095C61C03}">
      <dgm:prSet/>
      <dgm:spPr/>
      <dgm:t>
        <a:bodyPr/>
        <a:lstStyle/>
        <a:p>
          <a:endParaRPr lang="en-US"/>
        </a:p>
      </dgm:t>
    </dgm:pt>
    <dgm:pt modelId="{B3C3525E-9E83-4A7D-BB31-118B12BF8925}" type="sibTrans" cxnId="{F9492EC6-7919-487A-98EF-C47095C61C03}">
      <dgm:prSet/>
      <dgm:spPr/>
      <dgm:t>
        <a:bodyPr/>
        <a:lstStyle/>
        <a:p>
          <a:endParaRPr lang="en-US"/>
        </a:p>
      </dgm:t>
    </dgm:pt>
    <dgm:pt modelId="{592DB26B-1EA6-444E-B96D-C4A5E7157493}">
      <dgm:prSet/>
      <dgm:spPr/>
      <dgm:t>
        <a:bodyPr/>
        <a:lstStyle/>
        <a:p>
          <a:pPr algn="just">
            <a:buFont typeface="Wingdings" panose="05000000000000000000" pitchFamily="2" charset="2"/>
            <a:buChar char="ü"/>
          </a:pPr>
          <a:r>
            <a:rPr lang="en-US"/>
            <a:t>Tập huấn cho CBGV về công tác PCD, VSCN, VSMT, cách phát hiện các trường hợp nghi mắc</a:t>
          </a:r>
        </a:p>
      </dgm:t>
    </dgm:pt>
    <dgm:pt modelId="{1E4E9393-A6D9-46EA-995D-DD34F9BA1645}" type="parTrans" cxnId="{8AC74188-446E-4A6A-B322-8461AD19B4B9}">
      <dgm:prSet/>
      <dgm:spPr/>
      <dgm:t>
        <a:bodyPr/>
        <a:lstStyle/>
        <a:p>
          <a:endParaRPr lang="en-US"/>
        </a:p>
      </dgm:t>
    </dgm:pt>
    <dgm:pt modelId="{66B68D33-B8DC-4108-A692-1ABBA9693654}" type="sibTrans" cxnId="{8AC74188-446E-4A6A-B322-8461AD19B4B9}">
      <dgm:prSet/>
      <dgm:spPr/>
      <dgm:t>
        <a:bodyPr/>
        <a:lstStyle/>
        <a:p>
          <a:endParaRPr lang="en-US"/>
        </a:p>
      </dgm:t>
    </dgm:pt>
    <dgm:pt modelId="{762D3BDF-8092-4E8A-9E60-B955EA7918FC}" type="pres">
      <dgm:prSet presAssocID="{250FD138-AF96-462B-A5E2-510D0007E0C5}" presName="linear" presStyleCnt="0">
        <dgm:presLayoutVars>
          <dgm:animLvl val="lvl"/>
          <dgm:resizeHandles val="exact"/>
        </dgm:presLayoutVars>
      </dgm:prSet>
      <dgm:spPr/>
    </dgm:pt>
    <dgm:pt modelId="{D3E7D047-38A2-493A-99BF-A4539982D166}" type="pres">
      <dgm:prSet presAssocID="{4EEB67ED-BD3A-4886-91AF-86C87BE5E5D8}" presName="parentText" presStyleLbl="node1" presStyleIdx="0" presStyleCnt="1">
        <dgm:presLayoutVars>
          <dgm:chMax val="0"/>
          <dgm:bulletEnabled val="1"/>
        </dgm:presLayoutVars>
      </dgm:prSet>
      <dgm:spPr/>
    </dgm:pt>
    <dgm:pt modelId="{1D3B731C-BB57-40E7-A20A-E720270880A4}" type="pres">
      <dgm:prSet presAssocID="{4EEB67ED-BD3A-4886-91AF-86C87BE5E5D8}" presName="childText" presStyleLbl="revTx" presStyleIdx="0" presStyleCnt="1">
        <dgm:presLayoutVars>
          <dgm:bulletEnabled val="1"/>
        </dgm:presLayoutVars>
      </dgm:prSet>
      <dgm:spPr/>
    </dgm:pt>
  </dgm:ptLst>
  <dgm:cxnLst>
    <dgm:cxn modelId="{1793F70C-9C66-4681-91C5-CF6D73C5C934}" type="presOf" srcId="{4EEB67ED-BD3A-4886-91AF-86C87BE5E5D8}" destId="{D3E7D047-38A2-493A-99BF-A4539982D166}" srcOrd="0" destOrd="0" presId="urn:microsoft.com/office/officeart/2005/8/layout/vList2"/>
    <dgm:cxn modelId="{4C0E6869-FAF2-4C32-B910-3FA91D6EAF4B}" type="presOf" srcId="{592DB26B-1EA6-444E-B96D-C4A5E7157493}" destId="{1D3B731C-BB57-40E7-A20A-E720270880A4}" srcOrd="0" destOrd="2" presId="urn:microsoft.com/office/officeart/2005/8/layout/vList2"/>
    <dgm:cxn modelId="{B7413B71-E26A-4B20-AD15-E5C62A5B4238}" srcId="{250FD138-AF96-462B-A5E2-510D0007E0C5}" destId="{4EEB67ED-BD3A-4886-91AF-86C87BE5E5D8}" srcOrd="0" destOrd="0" parTransId="{2F359A89-B9F5-4E06-A2FE-01790A26D1CB}" sibTransId="{8F130F39-17A6-41E2-995F-05A9B4DC07C6}"/>
    <dgm:cxn modelId="{047D9477-7837-4D21-873F-1CBADA5BC5A6}" type="presOf" srcId="{93B3106B-C9C1-4A0B-AD89-EF9FB7B8AC1B}" destId="{1D3B731C-BB57-40E7-A20A-E720270880A4}" srcOrd="0" destOrd="1" presId="urn:microsoft.com/office/officeart/2005/8/layout/vList2"/>
    <dgm:cxn modelId="{A6655C79-11E9-42F4-A9AC-7A0B488CF7E7}" type="presOf" srcId="{202650BD-D5BE-455D-B3E2-6AB5CED40C65}" destId="{1D3B731C-BB57-40E7-A20A-E720270880A4}" srcOrd="0" destOrd="0" presId="urn:microsoft.com/office/officeart/2005/8/layout/vList2"/>
    <dgm:cxn modelId="{8AC74188-446E-4A6A-B322-8461AD19B4B9}" srcId="{4EEB67ED-BD3A-4886-91AF-86C87BE5E5D8}" destId="{592DB26B-1EA6-444E-B96D-C4A5E7157493}" srcOrd="2" destOrd="0" parTransId="{1E4E9393-A6D9-46EA-995D-DD34F9BA1645}" sibTransId="{66B68D33-B8DC-4108-A692-1ABBA9693654}"/>
    <dgm:cxn modelId="{72B689A8-EC26-4C0A-A7B8-F0239553B585}" srcId="{4EEB67ED-BD3A-4886-91AF-86C87BE5E5D8}" destId="{202650BD-D5BE-455D-B3E2-6AB5CED40C65}" srcOrd="0" destOrd="0" parTransId="{616F6749-B97F-4FAC-B81D-69A33BBD9DB0}" sibTransId="{8FDB9C5B-B44F-4E75-9019-DA800886EC77}"/>
    <dgm:cxn modelId="{3943DBAD-8B00-41A0-88DB-DC4D316231AE}" type="presOf" srcId="{250FD138-AF96-462B-A5E2-510D0007E0C5}" destId="{762D3BDF-8092-4E8A-9E60-B955EA7918FC}" srcOrd="0" destOrd="0" presId="urn:microsoft.com/office/officeart/2005/8/layout/vList2"/>
    <dgm:cxn modelId="{F9492EC6-7919-487A-98EF-C47095C61C03}" srcId="{4EEB67ED-BD3A-4886-91AF-86C87BE5E5D8}" destId="{93B3106B-C9C1-4A0B-AD89-EF9FB7B8AC1B}" srcOrd="1" destOrd="0" parTransId="{94192B5C-5E01-43BB-9EE0-308AF02515DA}" sibTransId="{B3C3525E-9E83-4A7D-BB31-118B12BF8925}"/>
    <dgm:cxn modelId="{C0E30999-81A3-4F55-AFC1-4718AE5D45B3}" type="presParOf" srcId="{762D3BDF-8092-4E8A-9E60-B955EA7918FC}" destId="{D3E7D047-38A2-493A-99BF-A4539982D166}" srcOrd="0" destOrd="0" presId="urn:microsoft.com/office/officeart/2005/8/layout/vList2"/>
    <dgm:cxn modelId="{75968427-3440-465F-B8AB-4898F56F4B3B}" type="presParOf" srcId="{762D3BDF-8092-4E8A-9E60-B955EA7918FC}" destId="{1D3B731C-BB57-40E7-A20A-E720270880A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79E1C-35CD-461A-ABB2-3B1D8AFB581F}"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E4C682C8-3D43-478F-885D-0B99E29559FA}">
      <dgm:prSet/>
      <dgm:spPr/>
      <dgm:t>
        <a:bodyPr/>
        <a:lstStyle/>
        <a:p>
          <a:r>
            <a:rPr lang="en-US" b="1"/>
            <a:t>1. Nhà trường phải </a:t>
          </a:r>
          <a:endParaRPr lang="en-US"/>
        </a:p>
      </dgm:t>
    </dgm:pt>
    <dgm:pt modelId="{26BA6D7F-512A-48BC-9F14-2F39D692AE3E}" type="parTrans" cxnId="{79344865-1451-4DC6-95E4-EDC8FA56F284}">
      <dgm:prSet/>
      <dgm:spPr/>
      <dgm:t>
        <a:bodyPr/>
        <a:lstStyle/>
        <a:p>
          <a:endParaRPr lang="en-US"/>
        </a:p>
      </dgm:t>
    </dgm:pt>
    <dgm:pt modelId="{E25F39FC-84AA-48EF-B5AE-B1C356E5EABB}" type="sibTrans" cxnId="{79344865-1451-4DC6-95E4-EDC8FA56F284}">
      <dgm:prSet/>
      <dgm:spPr/>
      <dgm:t>
        <a:bodyPr/>
        <a:lstStyle/>
        <a:p>
          <a:endParaRPr lang="en-US"/>
        </a:p>
      </dgm:t>
    </dgm:pt>
    <dgm:pt modelId="{2B1E8C56-CE6E-4E07-AA64-580EFB291A1E}">
      <dgm:prSet/>
      <dgm:spPr/>
      <dgm:t>
        <a:bodyPr/>
        <a:lstStyle/>
        <a:p>
          <a:pPr>
            <a:buFont typeface="Wingdings" panose="05000000000000000000" pitchFamily="2" charset="2"/>
            <a:buChar char="ü"/>
          </a:pPr>
          <a:r>
            <a:rPr lang="en-US"/>
            <a:t>B</a:t>
          </a:r>
          <a:r>
            <a:rPr lang="vi-VN"/>
            <a:t>ố trí người đón và giao học sinh tại cổng trường</a:t>
          </a:r>
          <a:r>
            <a:rPr lang="en-US"/>
            <a:t>, c</a:t>
          </a:r>
          <a:r>
            <a:rPr lang="vi-VN"/>
            <a:t>ha mẹ học sinh không được vào trong trường.</a:t>
          </a:r>
          <a:endParaRPr lang="en-US"/>
        </a:p>
      </dgm:t>
    </dgm:pt>
    <dgm:pt modelId="{7DAF2073-3924-4973-9A2F-D077EDEFE9C4}" type="parTrans" cxnId="{91256983-5A74-46AD-9FFE-28FC68355460}">
      <dgm:prSet/>
      <dgm:spPr/>
      <dgm:t>
        <a:bodyPr/>
        <a:lstStyle/>
        <a:p>
          <a:endParaRPr lang="en-US"/>
        </a:p>
      </dgm:t>
    </dgm:pt>
    <dgm:pt modelId="{589C7E1A-7EDF-4752-9303-F170FE4AD4F4}" type="sibTrans" cxnId="{91256983-5A74-46AD-9FFE-28FC68355460}">
      <dgm:prSet/>
      <dgm:spPr/>
      <dgm:t>
        <a:bodyPr/>
        <a:lstStyle/>
        <a:p>
          <a:endParaRPr lang="en-US"/>
        </a:p>
      </dgm:t>
    </dgm:pt>
    <dgm:pt modelId="{A24434EF-1F42-4822-AD33-FF56F6317EAC}">
      <dgm:prSet/>
      <dgm:spPr/>
      <dgm:t>
        <a:bodyPr/>
        <a:lstStyle/>
        <a:p>
          <a:pPr>
            <a:buFont typeface="Wingdings" panose="05000000000000000000" pitchFamily="2" charset="2"/>
            <a:buChar char="ü"/>
          </a:pPr>
          <a:r>
            <a:rPr lang="en-US"/>
            <a:t>Mở cửa thông thoáng, sử dụng quạt, hạn chế sử dụng điều hòa. Nếu sử dụng điều hòa, cuối buổi học phải mở cửa cho thông thoáng.</a:t>
          </a:r>
        </a:p>
      </dgm:t>
    </dgm:pt>
    <dgm:pt modelId="{28B466B0-86E8-4E98-B6AA-D3EBC90D7376}" type="parTrans" cxnId="{9EF48A6C-C1C1-46F3-A0A9-9D4C5649AA43}">
      <dgm:prSet/>
      <dgm:spPr/>
      <dgm:t>
        <a:bodyPr/>
        <a:lstStyle/>
        <a:p>
          <a:endParaRPr lang="en-US"/>
        </a:p>
      </dgm:t>
    </dgm:pt>
    <dgm:pt modelId="{80937EBF-41F3-4B36-A805-43DD1D13FF1E}" type="sibTrans" cxnId="{9EF48A6C-C1C1-46F3-A0A9-9D4C5649AA43}">
      <dgm:prSet/>
      <dgm:spPr/>
      <dgm:t>
        <a:bodyPr/>
        <a:lstStyle/>
        <a:p>
          <a:endParaRPr lang="en-US"/>
        </a:p>
      </dgm:t>
    </dgm:pt>
    <dgm:pt modelId="{F2DA81F5-1F78-4DE3-87B9-D9979EF804B6}">
      <dgm:prSet/>
      <dgm:spPr/>
      <dgm:t>
        <a:bodyPr/>
        <a:lstStyle/>
        <a:p>
          <a:pPr>
            <a:buFont typeface="Wingdings" panose="05000000000000000000" pitchFamily="2" charset="2"/>
            <a:buChar char="ü"/>
          </a:pPr>
          <a:r>
            <a:rPr lang="en-US"/>
            <a:t>T</a:t>
          </a:r>
          <a:r>
            <a:rPr lang="vi-VN"/>
            <a:t>hời gian, số lượng học sinh và ngừng một số hoạt động</a:t>
          </a:r>
          <a:r>
            <a:rPr lang="en-US"/>
            <a:t> theo hướng dẫn của địa phương căn cứ yếu tố dịch tễ và nguy cơ</a:t>
          </a:r>
        </a:p>
      </dgm:t>
    </dgm:pt>
    <dgm:pt modelId="{13FF91F8-4BB3-4637-B94E-F40C3ACE0927}" type="parTrans" cxnId="{2080C177-41D3-4CF0-A649-E1BEBD03E650}">
      <dgm:prSet/>
      <dgm:spPr/>
      <dgm:t>
        <a:bodyPr/>
        <a:lstStyle/>
        <a:p>
          <a:endParaRPr lang="en-US"/>
        </a:p>
      </dgm:t>
    </dgm:pt>
    <dgm:pt modelId="{6BC021A9-7A9A-4F32-8355-AB3D4A00D0AE}" type="sibTrans" cxnId="{2080C177-41D3-4CF0-A649-E1BEBD03E650}">
      <dgm:prSet/>
      <dgm:spPr/>
      <dgm:t>
        <a:bodyPr/>
        <a:lstStyle/>
        <a:p>
          <a:endParaRPr lang="en-US"/>
        </a:p>
      </dgm:t>
    </dgm:pt>
    <dgm:pt modelId="{9CFD3216-D13B-43D3-BE5F-AEA439E75A0C}" type="pres">
      <dgm:prSet presAssocID="{79979E1C-35CD-461A-ABB2-3B1D8AFB581F}" presName="linear" presStyleCnt="0">
        <dgm:presLayoutVars>
          <dgm:animLvl val="lvl"/>
          <dgm:resizeHandles val="exact"/>
        </dgm:presLayoutVars>
      </dgm:prSet>
      <dgm:spPr/>
    </dgm:pt>
    <dgm:pt modelId="{4625BE98-D00F-4A90-A8C7-E8789159EEBE}" type="pres">
      <dgm:prSet presAssocID="{E4C682C8-3D43-478F-885D-0B99E29559FA}" presName="parentText" presStyleLbl="node1" presStyleIdx="0" presStyleCnt="1">
        <dgm:presLayoutVars>
          <dgm:chMax val="0"/>
          <dgm:bulletEnabled val="1"/>
        </dgm:presLayoutVars>
      </dgm:prSet>
      <dgm:spPr/>
    </dgm:pt>
    <dgm:pt modelId="{896D642A-5D1C-4C54-AF42-C5CD23E51158}" type="pres">
      <dgm:prSet presAssocID="{E4C682C8-3D43-478F-885D-0B99E29559FA}" presName="childText" presStyleLbl="revTx" presStyleIdx="0" presStyleCnt="1">
        <dgm:presLayoutVars>
          <dgm:bulletEnabled val="1"/>
        </dgm:presLayoutVars>
      </dgm:prSet>
      <dgm:spPr/>
    </dgm:pt>
  </dgm:ptLst>
  <dgm:cxnLst>
    <dgm:cxn modelId="{83463A01-4B50-4662-8C3D-E1BBBA690A56}" type="presOf" srcId="{A24434EF-1F42-4822-AD33-FF56F6317EAC}" destId="{896D642A-5D1C-4C54-AF42-C5CD23E51158}" srcOrd="0" destOrd="1" presId="urn:microsoft.com/office/officeart/2005/8/layout/vList2"/>
    <dgm:cxn modelId="{3F698162-C5F0-417E-BDB0-00A9CFF3509C}" type="presOf" srcId="{2B1E8C56-CE6E-4E07-AA64-580EFB291A1E}" destId="{896D642A-5D1C-4C54-AF42-C5CD23E51158}" srcOrd="0" destOrd="0" presId="urn:microsoft.com/office/officeart/2005/8/layout/vList2"/>
    <dgm:cxn modelId="{79344865-1451-4DC6-95E4-EDC8FA56F284}" srcId="{79979E1C-35CD-461A-ABB2-3B1D8AFB581F}" destId="{E4C682C8-3D43-478F-885D-0B99E29559FA}" srcOrd="0" destOrd="0" parTransId="{26BA6D7F-512A-48BC-9F14-2F39D692AE3E}" sibTransId="{E25F39FC-84AA-48EF-B5AE-B1C356E5EABB}"/>
    <dgm:cxn modelId="{9EF48A6C-C1C1-46F3-A0A9-9D4C5649AA43}" srcId="{E4C682C8-3D43-478F-885D-0B99E29559FA}" destId="{A24434EF-1F42-4822-AD33-FF56F6317EAC}" srcOrd="1" destOrd="0" parTransId="{28B466B0-86E8-4E98-B6AA-D3EBC90D7376}" sibTransId="{80937EBF-41F3-4B36-A805-43DD1D13FF1E}"/>
    <dgm:cxn modelId="{CED56D56-4B13-467F-8F45-CCB8449ABD82}" type="presOf" srcId="{79979E1C-35CD-461A-ABB2-3B1D8AFB581F}" destId="{9CFD3216-D13B-43D3-BE5F-AEA439E75A0C}" srcOrd="0" destOrd="0" presId="urn:microsoft.com/office/officeart/2005/8/layout/vList2"/>
    <dgm:cxn modelId="{2080C177-41D3-4CF0-A649-E1BEBD03E650}" srcId="{E4C682C8-3D43-478F-885D-0B99E29559FA}" destId="{F2DA81F5-1F78-4DE3-87B9-D9979EF804B6}" srcOrd="2" destOrd="0" parTransId="{13FF91F8-4BB3-4637-B94E-F40C3ACE0927}" sibTransId="{6BC021A9-7A9A-4F32-8355-AB3D4A00D0AE}"/>
    <dgm:cxn modelId="{91256983-5A74-46AD-9FFE-28FC68355460}" srcId="{E4C682C8-3D43-478F-885D-0B99E29559FA}" destId="{2B1E8C56-CE6E-4E07-AA64-580EFB291A1E}" srcOrd="0" destOrd="0" parTransId="{7DAF2073-3924-4973-9A2F-D077EDEFE9C4}" sibTransId="{589C7E1A-7EDF-4752-9303-F170FE4AD4F4}"/>
    <dgm:cxn modelId="{1A16B9A3-AF8C-46E0-ABAC-F9FDF2640D90}" type="presOf" srcId="{F2DA81F5-1F78-4DE3-87B9-D9979EF804B6}" destId="{896D642A-5D1C-4C54-AF42-C5CD23E51158}" srcOrd="0" destOrd="2" presId="urn:microsoft.com/office/officeart/2005/8/layout/vList2"/>
    <dgm:cxn modelId="{580DC9DD-D82C-4DAD-84E0-33B1D5BAF88E}" type="presOf" srcId="{E4C682C8-3D43-478F-885D-0B99E29559FA}" destId="{4625BE98-D00F-4A90-A8C7-E8789159EEBE}" srcOrd="0" destOrd="0" presId="urn:microsoft.com/office/officeart/2005/8/layout/vList2"/>
    <dgm:cxn modelId="{35C26C79-D97F-4DAD-ABB3-9D492F3A3981}" type="presParOf" srcId="{9CFD3216-D13B-43D3-BE5F-AEA439E75A0C}" destId="{4625BE98-D00F-4A90-A8C7-E8789159EEBE}" srcOrd="0" destOrd="0" presId="urn:microsoft.com/office/officeart/2005/8/layout/vList2"/>
    <dgm:cxn modelId="{E974B68F-D4A1-46CC-AB8D-A97ADD58BA76}" type="presParOf" srcId="{9CFD3216-D13B-43D3-BE5F-AEA439E75A0C}" destId="{896D642A-5D1C-4C54-AF42-C5CD23E5115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97D3CF-AB9C-4E59-8936-AE3922F70EA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E6842FE-0846-4870-87D8-3D22C16DBB2D}">
      <dgm:prSet/>
      <dgm:spPr/>
      <dgm:t>
        <a:bodyPr/>
        <a:lstStyle/>
        <a:p>
          <a:r>
            <a:rPr lang="en-US" b="1"/>
            <a:t>2. Q</a:t>
          </a:r>
          <a:r>
            <a:rPr lang="vi-VN" b="1"/>
            <a:t>uy định, hướng dẫn học sinh thực hiện</a:t>
          </a:r>
          <a:endParaRPr lang="en-US"/>
        </a:p>
      </dgm:t>
    </dgm:pt>
    <dgm:pt modelId="{D8C2E034-CD2F-4A2F-94D3-DE719A7659F3}" type="parTrans" cxnId="{2D29BCAB-4731-4B6C-9F65-A356A4448E6B}">
      <dgm:prSet/>
      <dgm:spPr/>
      <dgm:t>
        <a:bodyPr/>
        <a:lstStyle/>
        <a:p>
          <a:endParaRPr lang="en-US"/>
        </a:p>
      </dgm:t>
    </dgm:pt>
    <dgm:pt modelId="{B911259B-C5C1-4FC3-AFD3-3D7F300CEDC0}" type="sibTrans" cxnId="{2D29BCAB-4731-4B6C-9F65-A356A4448E6B}">
      <dgm:prSet/>
      <dgm:spPr/>
      <dgm:t>
        <a:bodyPr/>
        <a:lstStyle/>
        <a:p>
          <a:endParaRPr lang="en-US"/>
        </a:p>
      </dgm:t>
    </dgm:pt>
    <dgm:pt modelId="{5B0D76ED-7788-45DE-85B5-BBBBA0113B95}">
      <dgm:prSet/>
      <dgm:spPr/>
      <dgm:t>
        <a:bodyPr/>
        <a:lstStyle/>
        <a:p>
          <a:pPr algn="just"/>
          <a:r>
            <a:rPr lang="en-US"/>
            <a:t>Hạn chế tiếp xúc giữa HS các lớp với nhau</a:t>
          </a:r>
        </a:p>
      </dgm:t>
    </dgm:pt>
    <dgm:pt modelId="{375B8694-5A02-4310-909D-4E854747FF77}" type="parTrans" cxnId="{DDE81F49-30C4-4D04-8337-2F310E7B4991}">
      <dgm:prSet/>
      <dgm:spPr/>
      <dgm:t>
        <a:bodyPr/>
        <a:lstStyle/>
        <a:p>
          <a:endParaRPr lang="en-US"/>
        </a:p>
      </dgm:t>
    </dgm:pt>
    <dgm:pt modelId="{98EE8735-D9A9-4680-B631-C70CC92BA824}" type="sibTrans" cxnId="{DDE81F49-30C4-4D04-8337-2F310E7B4991}">
      <dgm:prSet/>
      <dgm:spPr/>
      <dgm:t>
        <a:bodyPr/>
        <a:lstStyle/>
        <a:p>
          <a:endParaRPr lang="en-US"/>
        </a:p>
      </dgm:t>
    </dgm:pt>
    <dgm:pt modelId="{643B2DD6-FAEE-4AA4-9F6C-0F07929B4C1B}">
      <dgm:prSet/>
      <dgm:spPr/>
      <dgm:t>
        <a:bodyPr/>
        <a:lstStyle/>
        <a:p>
          <a:pPr algn="just"/>
          <a:r>
            <a:rPr lang="en-US"/>
            <a:t>Quy định, hướng dẫn HS: Rửa tay/sát khuẩn tay; che mũi, miệng khi ho hoặc hắt hơi, không khạc nhổ bừa bãi; tránh đưa tay lên mắt, mũi, miệng; không dùng chung các đồ dùng cá nhân; bỏ rác đúng nơi quy định.</a:t>
          </a:r>
        </a:p>
      </dgm:t>
    </dgm:pt>
    <dgm:pt modelId="{B232A53F-B331-4BF5-9BB5-F7DA35B78954}" type="parTrans" cxnId="{6A871C73-1E1E-4992-A6EB-7EA04D05F07D}">
      <dgm:prSet/>
      <dgm:spPr/>
      <dgm:t>
        <a:bodyPr/>
        <a:lstStyle/>
        <a:p>
          <a:endParaRPr lang="en-US"/>
        </a:p>
      </dgm:t>
    </dgm:pt>
    <dgm:pt modelId="{E038009C-48B7-4FC5-A55E-F5C06EF4C559}" type="sibTrans" cxnId="{6A871C73-1E1E-4992-A6EB-7EA04D05F07D}">
      <dgm:prSet/>
      <dgm:spPr/>
      <dgm:t>
        <a:bodyPr/>
        <a:lstStyle/>
        <a:p>
          <a:endParaRPr lang="en-US"/>
        </a:p>
      </dgm:t>
    </dgm:pt>
    <dgm:pt modelId="{08229BCF-1128-45AE-A802-CB10B01C4761}" type="pres">
      <dgm:prSet presAssocID="{4D97D3CF-AB9C-4E59-8936-AE3922F70EA1}" presName="linear" presStyleCnt="0">
        <dgm:presLayoutVars>
          <dgm:animLvl val="lvl"/>
          <dgm:resizeHandles val="exact"/>
        </dgm:presLayoutVars>
      </dgm:prSet>
      <dgm:spPr/>
    </dgm:pt>
    <dgm:pt modelId="{D5601CB2-7416-465D-948B-699ADB32EADF}" type="pres">
      <dgm:prSet presAssocID="{4E6842FE-0846-4870-87D8-3D22C16DBB2D}" presName="parentText" presStyleLbl="node1" presStyleIdx="0" presStyleCnt="1">
        <dgm:presLayoutVars>
          <dgm:chMax val="0"/>
          <dgm:bulletEnabled val="1"/>
        </dgm:presLayoutVars>
      </dgm:prSet>
      <dgm:spPr/>
    </dgm:pt>
    <dgm:pt modelId="{71F7C74B-2C5E-4F49-93FA-6234BA007596}" type="pres">
      <dgm:prSet presAssocID="{4E6842FE-0846-4870-87D8-3D22C16DBB2D}" presName="childText" presStyleLbl="revTx" presStyleIdx="0" presStyleCnt="1" custScaleY="123308">
        <dgm:presLayoutVars>
          <dgm:bulletEnabled val="1"/>
        </dgm:presLayoutVars>
      </dgm:prSet>
      <dgm:spPr/>
    </dgm:pt>
  </dgm:ptLst>
  <dgm:cxnLst>
    <dgm:cxn modelId="{DB65AA3A-CA09-4654-8ED7-EBC3844B5F75}" type="presOf" srcId="{4E6842FE-0846-4870-87D8-3D22C16DBB2D}" destId="{D5601CB2-7416-465D-948B-699ADB32EADF}" srcOrd="0" destOrd="0" presId="urn:microsoft.com/office/officeart/2005/8/layout/vList2"/>
    <dgm:cxn modelId="{516EED3D-84F2-418A-9567-E4246715AE98}" type="presOf" srcId="{643B2DD6-FAEE-4AA4-9F6C-0F07929B4C1B}" destId="{71F7C74B-2C5E-4F49-93FA-6234BA007596}" srcOrd="0" destOrd="1" presId="urn:microsoft.com/office/officeart/2005/8/layout/vList2"/>
    <dgm:cxn modelId="{5799F348-D68E-4205-810B-F4E351A863C6}" type="presOf" srcId="{5B0D76ED-7788-45DE-85B5-BBBBA0113B95}" destId="{71F7C74B-2C5E-4F49-93FA-6234BA007596}" srcOrd="0" destOrd="0" presId="urn:microsoft.com/office/officeart/2005/8/layout/vList2"/>
    <dgm:cxn modelId="{DDE81F49-30C4-4D04-8337-2F310E7B4991}" srcId="{4E6842FE-0846-4870-87D8-3D22C16DBB2D}" destId="{5B0D76ED-7788-45DE-85B5-BBBBA0113B95}" srcOrd="0" destOrd="0" parTransId="{375B8694-5A02-4310-909D-4E854747FF77}" sibTransId="{98EE8735-D9A9-4680-B631-C70CC92BA824}"/>
    <dgm:cxn modelId="{6A871C73-1E1E-4992-A6EB-7EA04D05F07D}" srcId="{4E6842FE-0846-4870-87D8-3D22C16DBB2D}" destId="{643B2DD6-FAEE-4AA4-9F6C-0F07929B4C1B}" srcOrd="1" destOrd="0" parTransId="{B232A53F-B331-4BF5-9BB5-F7DA35B78954}" sibTransId="{E038009C-48B7-4FC5-A55E-F5C06EF4C559}"/>
    <dgm:cxn modelId="{2D29BCAB-4731-4B6C-9F65-A356A4448E6B}" srcId="{4D97D3CF-AB9C-4E59-8936-AE3922F70EA1}" destId="{4E6842FE-0846-4870-87D8-3D22C16DBB2D}" srcOrd="0" destOrd="0" parTransId="{D8C2E034-CD2F-4A2F-94D3-DE719A7659F3}" sibTransId="{B911259B-C5C1-4FC3-AFD3-3D7F300CEDC0}"/>
    <dgm:cxn modelId="{14C9A7E9-DC99-4F3D-BCE4-1D9A13772F67}" type="presOf" srcId="{4D97D3CF-AB9C-4E59-8936-AE3922F70EA1}" destId="{08229BCF-1128-45AE-A802-CB10B01C4761}" srcOrd="0" destOrd="0" presId="urn:microsoft.com/office/officeart/2005/8/layout/vList2"/>
    <dgm:cxn modelId="{949ED0CA-8C30-4E67-AE31-57F1011D49F0}" type="presParOf" srcId="{08229BCF-1128-45AE-A802-CB10B01C4761}" destId="{D5601CB2-7416-465D-948B-699ADB32EADF}" srcOrd="0" destOrd="0" presId="urn:microsoft.com/office/officeart/2005/8/layout/vList2"/>
    <dgm:cxn modelId="{B8C90909-F63D-4942-A123-EC29ADD531D7}" type="presParOf" srcId="{08229BCF-1128-45AE-A802-CB10B01C4761}" destId="{71F7C74B-2C5E-4F49-93FA-6234BA00759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C3C8D-7A48-4F1E-B16E-E0ECD97E6F0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CE4F01-506A-49DC-92CC-45756A05E3C6}">
      <dgm:prSet/>
      <dgm:spPr/>
      <dgm:t>
        <a:bodyPr/>
        <a:lstStyle/>
        <a:p>
          <a:r>
            <a:rPr lang="en-US">
              <a:solidFill>
                <a:srgbClr val="FF0000"/>
              </a:solidFill>
            </a:rPr>
            <a:t>Khi có HS, CBGV sốt, ho, khó thở:</a:t>
          </a:r>
        </a:p>
      </dgm:t>
    </dgm:pt>
    <dgm:pt modelId="{004D778A-651E-4CD5-8952-643235337049}" type="parTrans" cxnId="{73AFBDB7-C34F-4F76-A893-822F9AB56C7A}">
      <dgm:prSet/>
      <dgm:spPr/>
      <dgm:t>
        <a:bodyPr/>
        <a:lstStyle/>
        <a:p>
          <a:endParaRPr lang="en-US"/>
        </a:p>
      </dgm:t>
    </dgm:pt>
    <dgm:pt modelId="{C9DE2589-642E-4BD5-81BF-046DA7864B46}" type="sibTrans" cxnId="{73AFBDB7-C34F-4F76-A893-822F9AB56C7A}">
      <dgm:prSet/>
      <dgm:spPr/>
      <dgm:t>
        <a:bodyPr/>
        <a:lstStyle/>
        <a:p>
          <a:endParaRPr lang="en-US"/>
        </a:p>
      </dgm:t>
    </dgm:pt>
    <dgm:pt modelId="{CC26CBA6-058E-485E-94C4-541A349A9007}">
      <dgm:prSet/>
      <dgm:spPr/>
      <dgm:t>
        <a:bodyPr/>
        <a:lstStyle/>
        <a:p>
          <a:pPr>
            <a:buFont typeface="Wingdings" panose="05000000000000000000" pitchFamily="2" charset="2"/>
            <a:buChar char="v"/>
          </a:pPr>
          <a:r>
            <a:rPr lang="en-US"/>
            <a:t>Đưa đến phòng y tế ngay để kiểm tra, theo dõi, cách ly. </a:t>
          </a:r>
        </a:p>
      </dgm:t>
    </dgm:pt>
    <dgm:pt modelId="{7065B270-F7EB-49E5-A60A-549F5DD1E52F}" type="parTrans" cxnId="{D3978347-D7FD-4FC7-9071-E553872634AE}">
      <dgm:prSet/>
      <dgm:spPr/>
      <dgm:t>
        <a:bodyPr/>
        <a:lstStyle/>
        <a:p>
          <a:endParaRPr lang="en-US"/>
        </a:p>
      </dgm:t>
    </dgm:pt>
    <dgm:pt modelId="{1BF1D376-ECE6-4680-9D00-1AD358575A36}" type="sibTrans" cxnId="{D3978347-D7FD-4FC7-9071-E553872634AE}">
      <dgm:prSet/>
      <dgm:spPr/>
      <dgm:t>
        <a:bodyPr/>
        <a:lstStyle/>
        <a:p>
          <a:endParaRPr lang="en-US"/>
        </a:p>
      </dgm:t>
    </dgm:pt>
    <dgm:pt modelId="{054E677E-2BD9-4CF5-8FDE-4E6E2378DA93}">
      <dgm:prSet/>
      <dgm:spPr/>
      <dgm:t>
        <a:bodyPr/>
        <a:lstStyle/>
        <a:p>
          <a:pPr>
            <a:buFont typeface="Wingdings" panose="05000000000000000000" pitchFamily="2" charset="2"/>
            <a:buChar char="v"/>
          </a:pPr>
          <a:r>
            <a:rPr lang="en-US"/>
            <a:t>Cung cấp khẩu trang, hướng dẫn đeo đúng cách cho đối tượng nêu trên, phối hợp cha mẹ học sinh khai thác tiền sử tiếp xúc của học sinh, tham vấn ý kiến của y tế địa phương.</a:t>
          </a:r>
        </a:p>
      </dgm:t>
    </dgm:pt>
    <dgm:pt modelId="{F130B59B-466F-4931-A002-287FE60BBFCC}" type="parTrans" cxnId="{593E14CB-73FF-424F-B9D1-3BE7BC184E05}">
      <dgm:prSet/>
      <dgm:spPr/>
      <dgm:t>
        <a:bodyPr/>
        <a:lstStyle/>
        <a:p>
          <a:endParaRPr lang="en-US"/>
        </a:p>
      </dgm:t>
    </dgm:pt>
    <dgm:pt modelId="{5EBE56EF-4E43-4F6A-B629-FB8D2585C689}" type="sibTrans" cxnId="{593E14CB-73FF-424F-B9D1-3BE7BC184E05}">
      <dgm:prSet/>
      <dgm:spPr/>
      <dgm:t>
        <a:bodyPr/>
        <a:lstStyle/>
        <a:p>
          <a:endParaRPr lang="en-US"/>
        </a:p>
      </dgm:t>
    </dgm:pt>
    <dgm:pt modelId="{66DC2317-BAD1-4925-BC5C-8C732A4A24CD}" type="pres">
      <dgm:prSet presAssocID="{769C3C8D-7A48-4F1E-B16E-E0ECD97E6F07}" presName="linear" presStyleCnt="0">
        <dgm:presLayoutVars>
          <dgm:animLvl val="lvl"/>
          <dgm:resizeHandles val="exact"/>
        </dgm:presLayoutVars>
      </dgm:prSet>
      <dgm:spPr/>
    </dgm:pt>
    <dgm:pt modelId="{A4F23A7F-5A41-4DA2-8530-545B24F04882}" type="pres">
      <dgm:prSet presAssocID="{1FCE4F01-506A-49DC-92CC-45756A05E3C6}" presName="parentText" presStyleLbl="node1" presStyleIdx="0" presStyleCnt="1">
        <dgm:presLayoutVars>
          <dgm:chMax val="0"/>
          <dgm:bulletEnabled val="1"/>
        </dgm:presLayoutVars>
      </dgm:prSet>
      <dgm:spPr/>
    </dgm:pt>
    <dgm:pt modelId="{5BDE6D67-B056-4974-B487-F76D9C99CEC2}" type="pres">
      <dgm:prSet presAssocID="{1FCE4F01-506A-49DC-92CC-45756A05E3C6}" presName="childText" presStyleLbl="revTx" presStyleIdx="0" presStyleCnt="1">
        <dgm:presLayoutVars>
          <dgm:bulletEnabled val="1"/>
        </dgm:presLayoutVars>
      </dgm:prSet>
      <dgm:spPr/>
    </dgm:pt>
  </dgm:ptLst>
  <dgm:cxnLst>
    <dgm:cxn modelId="{C94A500D-D876-4DF1-AFC9-B3BF34A83F56}" type="presOf" srcId="{054E677E-2BD9-4CF5-8FDE-4E6E2378DA93}" destId="{5BDE6D67-B056-4974-B487-F76D9C99CEC2}" srcOrd="0" destOrd="1" presId="urn:microsoft.com/office/officeart/2005/8/layout/vList2"/>
    <dgm:cxn modelId="{32010167-72B8-44DC-BB6A-5B7E67443C24}" type="presOf" srcId="{1FCE4F01-506A-49DC-92CC-45756A05E3C6}" destId="{A4F23A7F-5A41-4DA2-8530-545B24F04882}" srcOrd="0" destOrd="0" presId="urn:microsoft.com/office/officeart/2005/8/layout/vList2"/>
    <dgm:cxn modelId="{D3978347-D7FD-4FC7-9071-E553872634AE}" srcId="{1FCE4F01-506A-49DC-92CC-45756A05E3C6}" destId="{CC26CBA6-058E-485E-94C4-541A349A9007}" srcOrd="0" destOrd="0" parTransId="{7065B270-F7EB-49E5-A60A-549F5DD1E52F}" sibTransId="{1BF1D376-ECE6-4680-9D00-1AD358575A36}"/>
    <dgm:cxn modelId="{73AFBDB7-C34F-4F76-A893-822F9AB56C7A}" srcId="{769C3C8D-7A48-4F1E-B16E-E0ECD97E6F07}" destId="{1FCE4F01-506A-49DC-92CC-45756A05E3C6}" srcOrd="0" destOrd="0" parTransId="{004D778A-651E-4CD5-8952-643235337049}" sibTransId="{C9DE2589-642E-4BD5-81BF-046DA7864B46}"/>
    <dgm:cxn modelId="{593E14CB-73FF-424F-B9D1-3BE7BC184E05}" srcId="{1FCE4F01-506A-49DC-92CC-45756A05E3C6}" destId="{054E677E-2BD9-4CF5-8FDE-4E6E2378DA93}" srcOrd="1" destOrd="0" parTransId="{F130B59B-466F-4931-A002-287FE60BBFCC}" sibTransId="{5EBE56EF-4E43-4F6A-B629-FB8D2585C689}"/>
    <dgm:cxn modelId="{81F14CDB-ED64-487F-B2E5-190CE01D80E8}" type="presOf" srcId="{CC26CBA6-058E-485E-94C4-541A349A9007}" destId="{5BDE6D67-B056-4974-B487-F76D9C99CEC2}" srcOrd="0" destOrd="0" presId="urn:microsoft.com/office/officeart/2005/8/layout/vList2"/>
    <dgm:cxn modelId="{87EE76DB-7343-4C82-A2A1-B3638F9D9222}" type="presOf" srcId="{769C3C8D-7A48-4F1E-B16E-E0ECD97E6F07}" destId="{66DC2317-BAD1-4925-BC5C-8C732A4A24CD}" srcOrd="0" destOrd="0" presId="urn:microsoft.com/office/officeart/2005/8/layout/vList2"/>
    <dgm:cxn modelId="{A1AAE8BA-AE28-425F-919E-AD31EC6FBBFA}" type="presParOf" srcId="{66DC2317-BAD1-4925-BC5C-8C732A4A24CD}" destId="{A4F23A7F-5A41-4DA2-8530-545B24F04882}" srcOrd="0" destOrd="0" presId="urn:microsoft.com/office/officeart/2005/8/layout/vList2"/>
    <dgm:cxn modelId="{2579DBB7-0325-4582-A6DD-F51F11B7F2A9}" type="presParOf" srcId="{66DC2317-BAD1-4925-BC5C-8C732A4A24CD}" destId="{5BDE6D67-B056-4974-B487-F76D9C99CEC2}"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456B22-B94E-480B-AEDF-714743FEAE84}"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F6C55066-F985-47C2-A196-268581B72B2C}">
      <dgm:prSet custT="1"/>
      <dgm:spPr/>
      <dgm:t>
        <a:bodyPr/>
        <a:lstStyle/>
        <a:p>
          <a:r>
            <a:rPr lang="en-US" sz="2000"/>
            <a:t>Ưu tiên khử khuẩn bằng cách lau, rửa.</a:t>
          </a:r>
        </a:p>
      </dgm:t>
    </dgm:pt>
    <dgm:pt modelId="{9D20C7E6-F719-474E-8731-3D76AA898F50}" type="parTrans" cxnId="{65485CB1-4DE5-47F5-B50C-EA4517BA1030}">
      <dgm:prSet/>
      <dgm:spPr/>
      <dgm:t>
        <a:bodyPr/>
        <a:lstStyle/>
        <a:p>
          <a:endParaRPr lang="en-US"/>
        </a:p>
      </dgm:t>
    </dgm:pt>
    <dgm:pt modelId="{6AA9627D-2E9A-410E-ABF4-D138A6CE31A7}" type="sibTrans" cxnId="{65485CB1-4DE5-47F5-B50C-EA4517BA1030}">
      <dgm:prSet/>
      <dgm:spPr/>
      <dgm:t>
        <a:bodyPr/>
        <a:lstStyle/>
        <a:p>
          <a:endParaRPr lang="en-US"/>
        </a:p>
      </dgm:t>
    </dgm:pt>
    <dgm:pt modelId="{1C0C2363-AD5C-4E2A-93CA-F49C415AEF4B}">
      <dgm:prSet custT="1"/>
      <dgm:spPr/>
      <dgm:t>
        <a:bodyPr/>
        <a:lstStyle/>
        <a:p>
          <a:r>
            <a:rPr lang="en-US" sz="20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gm:t>
    </dgm:pt>
    <dgm:pt modelId="{1E964F6B-D06F-4372-AD3E-26792CA6A097}" type="parTrans" cxnId="{A79F27A0-08F2-4697-93AA-815C02186CDC}">
      <dgm:prSet/>
      <dgm:spPr/>
      <dgm:t>
        <a:bodyPr/>
        <a:lstStyle/>
        <a:p>
          <a:endParaRPr lang="en-US"/>
        </a:p>
      </dgm:t>
    </dgm:pt>
    <dgm:pt modelId="{A10C3039-BA53-477F-A854-F3F0F6B444D6}" type="sibTrans" cxnId="{A79F27A0-08F2-4697-93AA-815C02186CDC}">
      <dgm:prSet/>
      <dgm:spPr/>
      <dgm:t>
        <a:bodyPr/>
        <a:lstStyle/>
        <a:p>
          <a:endParaRPr lang="en-US"/>
        </a:p>
      </dgm:t>
    </dgm:pt>
    <dgm:pt modelId="{5C532B5E-5CBC-4691-A4AC-41E20CDA2485}">
      <dgm:prSet custT="1"/>
      <dgm:spPr/>
      <dgm:t>
        <a:bodyPr/>
        <a:lstStyle/>
        <a:p>
          <a:r>
            <a:rPr lang="en-US" sz="2000"/>
            <a:t>VSMT, khử khuẩn 1 lần trước khi học sinh quay trở lại trường. </a:t>
          </a:r>
        </a:p>
      </dgm:t>
    </dgm:pt>
    <dgm:pt modelId="{35274368-1D96-4EA6-81FE-327E9FDA2103}" type="parTrans" cxnId="{CB4D5B27-69E0-4FEE-B585-75B89827B3FB}">
      <dgm:prSet/>
      <dgm:spPr/>
      <dgm:t>
        <a:bodyPr/>
        <a:lstStyle/>
        <a:p>
          <a:endParaRPr lang="en-US"/>
        </a:p>
      </dgm:t>
    </dgm:pt>
    <dgm:pt modelId="{23BAAE66-C86F-489E-A44E-D5C18C082DC6}" type="sibTrans" cxnId="{CB4D5B27-69E0-4FEE-B585-75B89827B3FB}">
      <dgm:prSet/>
      <dgm:spPr/>
      <dgm:t>
        <a:bodyPr/>
        <a:lstStyle/>
        <a:p>
          <a:endParaRPr lang="en-US"/>
        </a:p>
      </dgm:t>
    </dgm:pt>
    <dgm:pt modelId="{92129938-A4D2-42EB-9E42-D5875D0CB5A9}" type="pres">
      <dgm:prSet presAssocID="{55456B22-B94E-480B-AEDF-714743FEAE84}" presName="Name0" presStyleCnt="0">
        <dgm:presLayoutVars>
          <dgm:dir/>
          <dgm:resizeHandles val="exact"/>
        </dgm:presLayoutVars>
      </dgm:prSet>
      <dgm:spPr/>
    </dgm:pt>
    <dgm:pt modelId="{CFA454DE-2335-4BFD-8851-35334B9A30C7}" type="pres">
      <dgm:prSet presAssocID="{F6C55066-F985-47C2-A196-268581B72B2C}" presName="node" presStyleLbl="node1" presStyleIdx="0" presStyleCnt="3">
        <dgm:presLayoutVars>
          <dgm:bulletEnabled val="1"/>
        </dgm:presLayoutVars>
      </dgm:prSet>
      <dgm:spPr/>
    </dgm:pt>
    <dgm:pt modelId="{125AAF38-6CC5-4BCB-841B-BDF62137E1B5}" type="pres">
      <dgm:prSet presAssocID="{6AA9627D-2E9A-410E-ABF4-D138A6CE31A7}" presName="sibTrans" presStyleLbl="sibTrans2D1" presStyleIdx="0" presStyleCnt="2"/>
      <dgm:spPr/>
    </dgm:pt>
    <dgm:pt modelId="{07CDDBE6-0DE3-4556-85A4-A61FFC7E167F}" type="pres">
      <dgm:prSet presAssocID="{6AA9627D-2E9A-410E-ABF4-D138A6CE31A7}" presName="connectorText" presStyleLbl="sibTrans2D1" presStyleIdx="0" presStyleCnt="2"/>
      <dgm:spPr/>
    </dgm:pt>
    <dgm:pt modelId="{73815086-3EEB-4AF9-8201-F5ED91D75824}" type="pres">
      <dgm:prSet presAssocID="{1C0C2363-AD5C-4E2A-93CA-F49C415AEF4B}" presName="node" presStyleLbl="node1" presStyleIdx="1" presStyleCnt="3" custScaleX="260178" custScaleY="100000">
        <dgm:presLayoutVars>
          <dgm:bulletEnabled val="1"/>
        </dgm:presLayoutVars>
      </dgm:prSet>
      <dgm:spPr/>
    </dgm:pt>
    <dgm:pt modelId="{49D3B6FE-9CAB-4F57-B420-1843F729D73D}" type="pres">
      <dgm:prSet presAssocID="{A10C3039-BA53-477F-A854-F3F0F6B444D6}" presName="sibTrans" presStyleLbl="sibTrans2D1" presStyleIdx="1" presStyleCnt="2"/>
      <dgm:spPr/>
    </dgm:pt>
    <dgm:pt modelId="{F7875BB7-A1D6-49E3-8183-4CA293CA88F4}" type="pres">
      <dgm:prSet presAssocID="{A10C3039-BA53-477F-A854-F3F0F6B444D6}" presName="connectorText" presStyleLbl="sibTrans2D1" presStyleIdx="1" presStyleCnt="2"/>
      <dgm:spPr/>
    </dgm:pt>
    <dgm:pt modelId="{F31F61D5-1AA0-4E51-8397-ECC2D2A2AE38}" type="pres">
      <dgm:prSet presAssocID="{5C532B5E-5CBC-4691-A4AC-41E20CDA2485}" presName="node" presStyleLbl="node1" presStyleIdx="2" presStyleCnt="3">
        <dgm:presLayoutVars>
          <dgm:bulletEnabled val="1"/>
        </dgm:presLayoutVars>
      </dgm:prSet>
      <dgm:spPr/>
    </dgm:pt>
  </dgm:ptLst>
  <dgm:cxnLst>
    <dgm:cxn modelId="{0BBD0811-92B5-4C3B-A0EB-4B429EC8C521}" type="presOf" srcId="{6AA9627D-2E9A-410E-ABF4-D138A6CE31A7}" destId="{07CDDBE6-0DE3-4556-85A4-A61FFC7E167F}" srcOrd="1" destOrd="0" presId="urn:microsoft.com/office/officeart/2005/8/layout/process1"/>
    <dgm:cxn modelId="{8ACDFF1D-9D87-4544-BF15-A6E9D2B1A3B2}" type="presOf" srcId="{6AA9627D-2E9A-410E-ABF4-D138A6CE31A7}" destId="{125AAF38-6CC5-4BCB-841B-BDF62137E1B5}" srcOrd="0" destOrd="0" presId="urn:microsoft.com/office/officeart/2005/8/layout/process1"/>
    <dgm:cxn modelId="{CB4D5B27-69E0-4FEE-B585-75B89827B3FB}" srcId="{55456B22-B94E-480B-AEDF-714743FEAE84}" destId="{5C532B5E-5CBC-4691-A4AC-41E20CDA2485}" srcOrd="2" destOrd="0" parTransId="{35274368-1D96-4EA6-81FE-327E9FDA2103}" sibTransId="{23BAAE66-C86F-489E-A44E-D5C18C082DC6}"/>
    <dgm:cxn modelId="{FDBFF739-40D1-480E-B005-7FE5C1AE11C0}" type="presOf" srcId="{5C532B5E-5CBC-4691-A4AC-41E20CDA2485}" destId="{F31F61D5-1AA0-4E51-8397-ECC2D2A2AE38}" srcOrd="0" destOrd="0" presId="urn:microsoft.com/office/officeart/2005/8/layout/process1"/>
    <dgm:cxn modelId="{4F88366F-76C0-4623-971E-10E255A2A32C}" type="presOf" srcId="{A10C3039-BA53-477F-A854-F3F0F6B444D6}" destId="{F7875BB7-A1D6-49E3-8183-4CA293CA88F4}" srcOrd="1" destOrd="0" presId="urn:microsoft.com/office/officeart/2005/8/layout/process1"/>
    <dgm:cxn modelId="{A79F27A0-08F2-4697-93AA-815C02186CDC}" srcId="{55456B22-B94E-480B-AEDF-714743FEAE84}" destId="{1C0C2363-AD5C-4E2A-93CA-F49C415AEF4B}" srcOrd="1" destOrd="0" parTransId="{1E964F6B-D06F-4372-AD3E-26792CA6A097}" sibTransId="{A10C3039-BA53-477F-A854-F3F0F6B444D6}"/>
    <dgm:cxn modelId="{3EF7B6AE-E100-4074-922D-8FE2D221400A}" type="presOf" srcId="{A10C3039-BA53-477F-A854-F3F0F6B444D6}" destId="{49D3B6FE-9CAB-4F57-B420-1843F729D73D}" srcOrd="0" destOrd="0" presId="urn:microsoft.com/office/officeart/2005/8/layout/process1"/>
    <dgm:cxn modelId="{65485CB1-4DE5-47F5-B50C-EA4517BA1030}" srcId="{55456B22-B94E-480B-AEDF-714743FEAE84}" destId="{F6C55066-F985-47C2-A196-268581B72B2C}" srcOrd="0" destOrd="0" parTransId="{9D20C7E6-F719-474E-8731-3D76AA898F50}" sibTransId="{6AA9627D-2E9A-410E-ABF4-D138A6CE31A7}"/>
    <dgm:cxn modelId="{DD5ACFD9-0B4B-4F81-9473-2467C7C22661}" type="presOf" srcId="{1C0C2363-AD5C-4E2A-93CA-F49C415AEF4B}" destId="{73815086-3EEB-4AF9-8201-F5ED91D75824}" srcOrd="0" destOrd="0" presId="urn:microsoft.com/office/officeart/2005/8/layout/process1"/>
    <dgm:cxn modelId="{C5B2B6EE-B654-46F2-98F0-D69A8047651A}" type="presOf" srcId="{F6C55066-F985-47C2-A196-268581B72B2C}" destId="{CFA454DE-2335-4BFD-8851-35334B9A30C7}" srcOrd="0" destOrd="0" presId="urn:microsoft.com/office/officeart/2005/8/layout/process1"/>
    <dgm:cxn modelId="{16D9DFF4-9F34-42F8-AABD-B32759B008FB}" type="presOf" srcId="{55456B22-B94E-480B-AEDF-714743FEAE84}" destId="{92129938-A4D2-42EB-9E42-D5875D0CB5A9}" srcOrd="0" destOrd="0" presId="urn:microsoft.com/office/officeart/2005/8/layout/process1"/>
    <dgm:cxn modelId="{13798311-CC72-4FA7-A0FA-62C8A7FF9F42}" type="presParOf" srcId="{92129938-A4D2-42EB-9E42-D5875D0CB5A9}" destId="{CFA454DE-2335-4BFD-8851-35334B9A30C7}" srcOrd="0" destOrd="0" presId="urn:microsoft.com/office/officeart/2005/8/layout/process1"/>
    <dgm:cxn modelId="{71087749-C337-4BBB-AE38-242E405E6E45}" type="presParOf" srcId="{92129938-A4D2-42EB-9E42-D5875D0CB5A9}" destId="{125AAF38-6CC5-4BCB-841B-BDF62137E1B5}" srcOrd="1" destOrd="0" presId="urn:microsoft.com/office/officeart/2005/8/layout/process1"/>
    <dgm:cxn modelId="{663AF0EF-35BE-4DD1-8055-20EFD16472D8}" type="presParOf" srcId="{125AAF38-6CC5-4BCB-841B-BDF62137E1B5}" destId="{07CDDBE6-0DE3-4556-85A4-A61FFC7E167F}" srcOrd="0" destOrd="0" presId="urn:microsoft.com/office/officeart/2005/8/layout/process1"/>
    <dgm:cxn modelId="{32B09CF2-76CB-43D6-89B5-A008E9A5F26E}" type="presParOf" srcId="{92129938-A4D2-42EB-9E42-D5875D0CB5A9}" destId="{73815086-3EEB-4AF9-8201-F5ED91D75824}" srcOrd="2" destOrd="0" presId="urn:microsoft.com/office/officeart/2005/8/layout/process1"/>
    <dgm:cxn modelId="{4897BF4E-BBD7-44B5-BF42-C252F29C9DF2}" type="presParOf" srcId="{92129938-A4D2-42EB-9E42-D5875D0CB5A9}" destId="{49D3B6FE-9CAB-4F57-B420-1843F729D73D}" srcOrd="3" destOrd="0" presId="urn:microsoft.com/office/officeart/2005/8/layout/process1"/>
    <dgm:cxn modelId="{BBD4008D-7812-4104-AC20-56E85270036C}" type="presParOf" srcId="{49D3B6FE-9CAB-4F57-B420-1843F729D73D}" destId="{F7875BB7-A1D6-49E3-8183-4CA293CA88F4}" srcOrd="0" destOrd="0" presId="urn:microsoft.com/office/officeart/2005/8/layout/process1"/>
    <dgm:cxn modelId="{AEA5CC41-5211-434E-A087-114746A92AF3}" type="presParOf" srcId="{92129938-A4D2-42EB-9E42-D5875D0CB5A9}" destId="{F31F61D5-1AA0-4E51-8397-ECC2D2A2AE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4E6E2C-F6EC-41CA-9EC2-B2716943DE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9F72CB-8D9C-420B-91A6-C6236BBF841D}">
      <dgm:prSet custT="1"/>
      <dgm:spPr/>
      <dgm:t>
        <a:bodyPr/>
        <a:lstStyle/>
        <a:p>
          <a:r>
            <a:rPr lang="en-US" sz="2400" b="1"/>
            <a:t>Khử khuẩn khi học sinh đi học:</a:t>
          </a:r>
          <a:endParaRPr lang="en-US" sz="2400"/>
        </a:p>
      </dgm:t>
    </dgm:pt>
    <dgm:pt modelId="{7F162204-E74B-4789-9EF2-E1B5B0FCAD9E}" type="parTrans" cxnId="{6A9DFE11-ACAB-4CC7-88E1-85B443CB39E3}">
      <dgm:prSet/>
      <dgm:spPr/>
      <dgm:t>
        <a:bodyPr/>
        <a:lstStyle/>
        <a:p>
          <a:endParaRPr lang="en-US"/>
        </a:p>
      </dgm:t>
    </dgm:pt>
    <dgm:pt modelId="{1E465A73-08FF-4FDF-BB9F-CB0BDA8A1602}" type="sibTrans" cxnId="{6A9DFE11-ACAB-4CC7-88E1-85B443CB39E3}">
      <dgm:prSet/>
      <dgm:spPr/>
      <dgm:t>
        <a:bodyPr/>
        <a:lstStyle/>
        <a:p>
          <a:endParaRPr lang="en-US"/>
        </a:p>
      </dgm:t>
    </dgm:pt>
    <dgm:pt modelId="{31E70395-38DE-40D3-8F30-25063A71FF66}">
      <dgm:prSet custT="1"/>
      <dgm:spPr/>
      <dgm:t>
        <a:bodyPr/>
        <a:lstStyle/>
        <a:p>
          <a:pPr>
            <a:buFont typeface="Wingdings" panose="05000000000000000000" pitchFamily="2" charset="2"/>
            <a:buChar char="ü"/>
          </a:pPr>
          <a:r>
            <a:rPr lang="en-US" sz="2400"/>
            <a:t>Bàn ghế, tay nắm cửa, tay vịn cầu thang, tay vịn lan can, nút bấm thang máy (02 lần/ngày).</a:t>
          </a:r>
        </a:p>
      </dgm:t>
    </dgm:pt>
    <dgm:pt modelId="{FF200747-A65F-4998-B1ED-BACF08D03F48}" type="parTrans" cxnId="{F27E65FD-3177-4B0C-9D01-F7A04E2144D7}">
      <dgm:prSet/>
      <dgm:spPr/>
      <dgm:t>
        <a:bodyPr/>
        <a:lstStyle/>
        <a:p>
          <a:endParaRPr lang="en-US"/>
        </a:p>
      </dgm:t>
    </dgm:pt>
    <dgm:pt modelId="{8858395E-AB18-4BCC-8331-F886CA0F5F92}" type="sibTrans" cxnId="{F27E65FD-3177-4B0C-9D01-F7A04E2144D7}">
      <dgm:prSet/>
      <dgm:spPr/>
      <dgm:t>
        <a:bodyPr/>
        <a:lstStyle/>
        <a:p>
          <a:endParaRPr lang="en-US"/>
        </a:p>
      </dgm:t>
    </dgm:pt>
    <dgm:pt modelId="{873C4BAC-9C64-47C8-9433-7924B4AD10E5}">
      <dgm:prSet custT="1"/>
      <dgm:spPr/>
      <dgm:t>
        <a:bodyPr/>
        <a:lstStyle/>
        <a:p>
          <a:pPr>
            <a:buFont typeface="Wingdings" panose="05000000000000000000" pitchFamily="2" charset="2"/>
            <a:buChar char="ü"/>
          </a:pPr>
          <a:r>
            <a:rPr lang="en-US" sz="2400"/>
            <a:t>Sàn nhà, phòng học, phòng chức năng, khu vệ sinh...    (01 lần/ngày hoặc khi cần thiết).</a:t>
          </a:r>
        </a:p>
      </dgm:t>
    </dgm:pt>
    <dgm:pt modelId="{B9B242D5-9BEE-48F1-B147-B1626F261B21}" type="parTrans" cxnId="{A9B0108E-8ADF-466B-AABF-422F1F031629}">
      <dgm:prSet/>
      <dgm:spPr/>
      <dgm:t>
        <a:bodyPr/>
        <a:lstStyle/>
        <a:p>
          <a:endParaRPr lang="en-US"/>
        </a:p>
      </dgm:t>
    </dgm:pt>
    <dgm:pt modelId="{765E7759-CF47-4920-8072-A57D81DDE504}" type="sibTrans" cxnId="{A9B0108E-8ADF-466B-AABF-422F1F031629}">
      <dgm:prSet/>
      <dgm:spPr/>
      <dgm:t>
        <a:bodyPr/>
        <a:lstStyle/>
        <a:p>
          <a:endParaRPr lang="en-US"/>
        </a:p>
      </dgm:t>
    </dgm:pt>
    <dgm:pt modelId="{B8F42AE6-2B60-42EC-912F-8F2CD95098C0}">
      <dgm:prSet custT="1"/>
      <dgm:spPr/>
      <dgm:t>
        <a:bodyPr/>
        <a:lstStyle/>
        <a:p>
          <a:pPr>
            <a:buFont typeface="Wingdings" panose="05000000000000000000" pitchFamily="2" charset="2"/>
            <a:buChar char="ü"/>
          </a:pPr>
          <a:r>
            <a:rPr lang="en-US" sz="2400"/>
            <a:t>Thiết bị giáo dục sau mỗi buổi học hoặc khi thấy bị bẩn. </a:t>
          </a:r>
        </a:p>
      </dgm:t>
    </dgm:pt>
    <dgm:pt modelId="{F695492D-11D4-400B-942A-814942C27EF9}" type="parTrans" cxnId="{D9E4BDAE-2717-4BB2-9194-FCEFA588BE08}">
      <dgm:prSet/>
      <dgm:spPr/>
      <dgm:t>
        <a:bodyPr/>
        <a:lstStyle/>
        <a:p>
          <a:endParaRPr lang="en-US"/>
        </a:p>
      </dgm:t>
    </dgm:pt>
    <dgm:pt modelId="{501C7A6A-2F8C-4A85-8B2C-0A7FB1A0A814}" type="sibTrans" cxnId="{D9E4BDAE-2717-4BB2-9194-FCEFA588BE08}">
      <dgm:prSet/>
      <dgm:spPr/>
      <dgm:t>
        <a:bodyPr/>
        <a:lstStyle/>
        <a:p>
          <a:endParaRPr lang="en-US"/>
        </a:p>
      </dgm:t>
    </dgm:pt>
    <dgm:pt modelId="{708F667A-E212-4F5F-9ED9-4D56066F17B1}">
      <dgm:prSet custT="1"/>
      <dgm:spPr/>
      <dgm:t>
        <a:bodyPr/>
        <a:lstStyle/>
        <a:p>
          <a:pPr>
            <a:buFont typeface="Wingdings" panose="05000000000000000000" pitchFamily="2" charset="2"/>
            <a:buChar char="ü"/>
          </a:pPr>
          <a:r>
            <a:rPr lang="en-US" sz="2400"/>
            <a:t>Tay nắm cửa xe, tay vịn, ghế ngồi, cửa sổ, sàn xe ...của phương tiện đưa đón học sinh sau mỗi chuyến đưa, đón học sinh (nếu có)</a:t>
          </a:r>
        </a:p>
      </dgm:t>
    </dgm:pt>
    <dgm:pt modelId="{0A7FCF4B-D6BB-45EE-B1E6-CCEE54A2B53B}" type="parTrans" cxnId="{6A2A64B3-AC8E-41CF-9A5F-D26D7B939596}">
      <dgm:prSet/>
      <dgm:spPr/>
      <dgm:t>
        <a:bodyPr/>
        <a:lstStyle/>
        <a:p>
          <a:endParaRPr lang="en-US"/>
        </a:p>
      </dgm:t>
    </dgm:pt>
    <dgm:pt modelId="{724B02A3-7E5E-418A-BED6-6DD872F1ED6A}" type="sibTrans" cxnId="{6A2A64B3-AC8E-41CF-9A5F-D26D7B939596}">
      <dgm:prSet/>
      <dgm:spPr/>
      <dgm:t>
        <a:bodyPr/>
        <a:lstStyle/>
        <a:p>
          <a:endParaRPr lang="en-US"/>
        </a:p>
      </dgm:t>
    </dgm:pt>
    <dgm:pt modelId="{B5A7F40C-CA7B-4388-9F28-7765D2770CD7}">
      <dgm:prSet custT="1"/>
      <dgm:spPr/>
      <dgm:t>
        <a:bodyPr/>
        <a:lstStyle/>
        <a:p>
          <a:pPr>
            <a:buFont typeface="Wingdings" panose="05000000000000000000" pitchFamily="2" charset="2"/>
            <a:buChar char="ü"/>
          </a:pPr>
          <a:r>
            <a:rPr lang="en-US" sz="2400"/>
            <a:t>Hạn chế sử dụng các đồ chơi, dụng cụ học tập bằng các vật liệu không khử khuẩn được.</a:t>
          </a:r>
        </a:p>
      </dgm:t>
    </dgm:pt>
    <dgm:pt modelId="{315D613E-383B-4139-935D-ED4230BA90A3}" type="parTrans" cxnId="{30F83B82-597C-466E-BB95-FF2492E4E83F}">
      <dgm:prSet/>
      <dgm:spPr/>
      <dgm:t>
        <a:bodyPr/>
        <a:lstStyle/>
        <a:p>
          <a:endParaRPr lang="en-US"/>
        </a:p>
      </dgm:t>
    </dgm:pt>
    <dgm:pt modelId="{3EC65A14-9AFC-4042-9B58-47D9864DE9BB}" type="sibTrans" cxnId="{30F83B82-597C-466E-BB95-FF2492E4E83F}">
      <dgm:prSet/>
      <dgm:spPr/>
      <dgm:t>
        <a:bodyPr/>
        <a:lstStyle/>
        <a:p>
          <a:endParaRPr lang="en-US"/>
        </a:p>
      </dgm:t>
    </dgm:pt>
    <dgm:pt modelId="{CB9F4BAF-A56F-4DD2-B12A-DA1B9B90AF41}">
      <dgm:prSet custT="1"/>
      <dgm:spPr/>
      <dgm:t>
        <a:bodyPr/>
        <a:lstStyle/>
        <a:p>
          <a:pPr>
            <a:buFont typeface="Wingdings" panose="05000000000000000000" pitchFamily="2" charset="2"/>
            <a:buChar char="ü"/>
          </a:pPr>
          <a:r>
            <a:rPr lang="en-US" sz="2400"/>
            <a:t>Bố trí đủ thùng đựng rác, thu gom, xử lý hàng ngày</a:t>
          </a:r>
        </a:p>
      </dgm:t>
    </dgm:pt>
    <dgm:pt modelId="{F4C6E3DA-F179-4560-8245-2C4CFF65D4C9}" type="parTrans" cxnId="{48BEB3FE-C6C8-4DEA-8E1E-CF7906F3D0C7}">
      <dgm:prSet/>
      <dgm:spPr/>
      <dgm:t>
        <a:bodyPr/>
        <a:lstStyle/>
        <a:p>
          <a:endParaRPr lang="en-US"/>
        </a:p>
      </dgm:t>
    </dgm:pt>
    <dgm:pt modelId="{7D7CE014-CCFE-44BE-BF18-74C21A63D85B}" type="sibTrans" cxnId="{48BEB3FE-C6C8-4DEA-8E1E-CF7906F3D0C7}">
      <dgm:prSet/>
      <dgm:spPr/>
      <dgm:t>
        <a:bodyPr/>
        <a:lstStyle/>
        <a:p>
          <a:endParaRPr lang="en-US"/>
        </a:p>
      </dgm:t>
    </dgm:pt>
    <dgm:pt modelId="{DE0949B6-5CCE-4D89-9AF6-CFDB7BD0922C}" type="pres">
      <dgm:prSet presAssocID="{C64E6E2C-F6EC-41CA-9EC2-B2716943DE20}" presName="linear" presStyleCnt="0">
        <dgm:presLayoutVars>
          <dgm:animLvl val="lvl"/>
          <dgm:resizeHandles val="exact"/>
        </dgm:presLayoutVars>
      </dgm:prSet>
      <dgm:spPr/>
    </dgm:pt>
    <dgm:pt modelId="{020D3F66-90B8-45C2-A0DD-E6FA449B6D01}" type="pres">
      <dgm:prSet presAssocID="{889F72CB-8D9C-420B-91A6-C6236BBF841D}" presName="parentText" presStyleLbl="node1" presStyleIdx="0" presStyleCnt="1" custScaleY="162595" custLinFactNeighborX="-217" custLinFactNeighborY="-5352">
        <dgm:presLayoutVars>
          <dgm:chMax val="0"/>
          <dgm:bulletEnabled val="1"/>
        </dgm:presLayoutVars>
      </dgm:prSet>
      <dgm:spPr/>
    </dgm:pt>
    <dgm:pt modelId="{2F56804F-2F27-439D-A3A4-4392E04F33F6}" type="pres">
      <dgm:prSet presAssocID="{889F72CB-8D9C-420B-91A6-C6236BBF841D}" presName="childText" presStyleLbl="revTx" presStyleIdx="0" presStyleCnt="1" custScaleY="123923">
        <dgm:presLayoutVars>
          <dgm:bulletEnabled val="1"/>
        </dgm:presLayoutVars>
      </dgm:prSet>
      <dgm:spPr/>
    </dgm:pt>
  </dgm:ptLst>
  <dgm:cxnLst>
    <dgm:cxn modelId="{6A9DFE11-ACAB-4CC7-88E1-85B443CB39E3}" srcId="{C64E6E2C-F6EC-41CA-9EC2-B2716943DE20}" destId="{889F72CB-8D9C-420B-91A6-C6236BBF841D}" srcOrd="0" destOrd="0" parTransId="{7F162204-E74B-4789-9EF2-E1B5B0FCAD9E}" sibTransId="{1E465A73-08FF-4FDF-BB9F-CB0BDA8A1602}"/>
    <dgm:cxn modelId="{D135FF1E-40CA-47FF-8AE1-EB2A9FBEAFD5}" type="presOf" srcId="{708F667A-E212-4F5F-9ED9-4D56066F17B1}" destId="{2F56804F-2F27-439D-A3A4-4392E04F33F6}" srcOrd="0" destOrd="3" presId="urn:microsoft.com/office/officeart/2005/8/layout/vList2"/>
    <dgm:cxn modelId="{66633E5B-FA01-453C-91BA-18922456C937}" type="presOf" srcId="{B8F42AE6-2B60-42EC-912F-8F2CD95098C0}" destId="{2F56804F-2F27-439D-A3A4-4392E04F33F6}" srcOrd="0" destOrd="2" presId="urn:microsoft.com/office/officeart/2005/8/layout/vList2"/>
    <dgm:cxn modelId="{30F83B82-597C-466E-BB95-FF2492E4E83F}" srcId="{889F72CB-8D9C-420B-91A6-C6236BBF841D}" destId="{B5A7F40C-CA7B-4388-9F28-7765D2770CD7}" srcOrd="4" destOrd="0" parTransId="{315D613E-383B-4139-935D-ED4230BA90A3}" sibTransId="{3EC65A14-9AFC-4042-9B58-47D9864DE9BB}"/>
    <dgm:cxn modelId="{A9B0108E-8ADF-466B-AABF-422F1F031629}" srcId="{889F72CB-8D9C-420B-91A6-C6236BBF841D}" destId="{873C4BAC-9C64-47C8-9433-7924B4AD10E5}" srcOrd="1" destOrd="0" parTransId="{B9B242D5-9BEE-48F1-B147-B1626F261B21}" sibTransId="{765E7759-CF47-4920-8072-A57D81DDE504}"/>
    <dgm:cxn modelId="{D9E4BDAE-2717-4BB2-9194-FCEFA588BE08}" srcId="{889F72CB-8D9C-420B-91A6-C6236BBF841D}" destId="{B8F42AE6-2B60-42EC-912F-8F2CD95098C0}" srcOrd="2" destOrd="0" parTransId="{F695492D-11D4-400B-942A-814942C27EF9}" sibTransId="{501C7A6A-2F8C-4A85-8B2C-0A7FB1A0A814}"/>
    <dgm:cxn modelId="{6A2A64B3-AC8E-41CF-9A5F-D26D7B939596}" srcId="{889F72CB-8D9C-420B-91A6-C6236BBF841D}" destId="{708F667A-E212-4F5F-9ED9-4D56066F17B1}" srcOrd="3" destOrd="0" parTransId="{0A7FCF4B-D6BB-45EE-B1E6-CCEE54A2B53B}" sibTransId="{724B02A3-7E5E-418A-BED6-6DD872F1ED6A}"/>
    <dgm:cxn modelId="{2E3A18CE-80DE-4088-A0D3-C262DCB9ECFD}" type="presOf" srcId="{C64E6E2C-F6EC-41CA-9EC2-B2716943DE20}" destId="{DE0949B6-5CCE-4D89-9AF6-CFDB7BD0922C}" srcOrd="0" destOrd="0" presId="urn:microsoft.com/office/officeart/2005/8/layout/vList2"/>
    <dgm:cxn modelId="{EF52F6DE-79F3-4972-B907-FECA5EAF89F0}" type="presOf" srcId="{889F72CB-8D9C-420B-91A6-C6236BBF841D}" destId="{020D3F66-90B8-45C2-A0DD-E6FA449B6D01}" srcOrd="0" destOrd="0" presId="urn:microsoft.com/office/officeart/2005/8/layout/vList2"/>
    <dgm:cxn modelId="{5F3295DF-9B67-49EF-ABFA-F83E98DDD7C4}" type="presOf" srcId="{CB9F4BAF-A56F-4DD2-B12A-DA1B9B90AF41}" destId="{2F56804F-2F27-439D-A3A4-4392E04F33F6}" srcOrd="0" destOrd="5" presId="urn:microsoft.com/office/officeart/2005/8/layout/vList2"/>
    <dgm:cxn modelId="{E9FB58F1-761E-4BFF-AE25-2FB0620559E8}" type="presOf" srcId="{B5A7F40C-CA7B-4388-9F28-7765D2770CD7}" destId="{2F56804F-2F27-439D-A3A4-4392E04F33F6}" srcOrd="0" destOrd="4" presId="urn:microsoft.com/office/officeart/2005/8/layout/vList2"/>
    <dgm:cxn modelId="{225343F4-36B6-4547-A0CF-AF78EF9B04D5}" type="presOf" srcId="{873C4BAC-9C64-47C8-9433-7924B4AD10E5}" destId="{2F56804F-2F27-439D-A3A4-4392E04F33F6}" srcOrd="0" destOrd="1" presId="urn:microsoft.com/office/officeart/2005/8/layout/vList2"/>
    <dgm:cxn modelId="{2B8B3AF9-E90F-4AD1-8EAD-7BBA93446F6A}" type="presOf" srcId="{31E70395-38DE-40D3-8F30-25063A71FF66}" destId="{2F56804F-2F27-439D-A3A4-4392E04F33F6}" srcOrd="0" destOrd="0" presId="urn:microsoft.com/office/officeart/2005/8/layout/vList2"/>
    <dgm:cxn modelId="{F27E65FD-3177-4B0C-9D01-F7A04E2144D7}" srcId="{889F72CB-8D9C-420B-91A6-C6236BBF841D}" destId="{31E70395-38DE-40D3-8F30-25063A71FF66}" srcOrd="0" destOrd="0" parTransId="{FF200747-A65F-4998-B1ED-BACF08D03F48}" sibTransId="{8858395E-AB18-4BCC-8331-F886CA0F5F92}"/>
    <dgm:cxn modelId="{48BEB3FE-C6C8-4DEA-8E1E-CF7906F3D0C7}" srcId="{889F72CB-8D9C-420B-91A6-C6236BBF841D}" destId="{CB9F4BAF-A56F-4DD2-B12A-DA1B9B90AF41}" srcOrd="5" destOrd="0" parTransId="{F4C6E3DA-F179-4560-8245-2C4CFF65D4C9}" sibTransId="{7D7CE014-CCFE-44BE-BF18-74C21A63D85B}"/>
    <dgm:cxn modelId="{9985D2B5-3B2F-4D2F-B722-B5161B7FBE7A}" type="presParOf" srcId="{DE0949B6-5CCE-4D89-9AF6-CFDB7BD0922C}" destId="{020D3F66-90B8-45C2-A0DD-E6FA449B6D01}" srcOrd="0" destOrd="0" presId="urn:microsoft.com/office/officeart/2005/8/layout/vList2"/>
    <dgm:cxn modelId="{C54221B3-896E-4450-9C74-38889A73C70C}" type="presParOf" srcId="{DE0949B6-5CCE-4D89-9AF6-CFDB7BD0922C}" destId="{2F56804F-2F27-439D-A3A4-4392E04F33F6}"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242E354-703E-4210-9098-0F6D78B228C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D09CC7-B2D9-4895-B081-B2A3CF9927CC}">
      <dgm:prSet custT="1"/>
      <dgm:spPr/>
      <dgm:t>
        <a:bodyPr/>
        <a:lstStyle/>
        <a:p>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Thông báo cho Ban chỉ đạo/Tổ an toàn phòng, chống dịch COVID-19 của cơ sở giáo dục, phụ huynh học sinh</a:t>
          </a:r>
          <a:r>
            <a:rPr lang="vi-VN" sz="2000" b="1">
              <a:latin typeface="Times New Roman" panose="02020603050405020304" pitchFamily="18" charset="0"/>
              <a:cs typeface="Times New Roman" panose="02020603050405020304" pitchFamily="18" charset="0"/>
            </a:rPr>
            <a:t>.</a:t>
          </a:r>
          <a:endParaRPr lang="en-US" sz="2000" b="1">
            <a:latin typeface="Times New Roman" panose="02020603050405020304" pitchFamily="18" charset="0"/>
            <a:cs typeface="Times New Roman" panose="02020603050405020304" pitchFamily="18" charset="0"/>
          </a:endParaRPr>
        </a:p>
      </dgm:t>
    </dgm:pt>
    <dgm:pt modelId="{5F041C63-9CFC-4C41-971B-6D7799E0E52E}" type="parTrans" cxnId="{C9EBFDBD-823E-404B-80ED-CAC8974C31D4}">
      <dgm:prSet/>
      <dgm:spPr/>
      <dgm:t>
        <a:bodyPr/>
        <a:lstStyle/>
        <a:p>
          <a:endParaRPr lang="en-US"/>
        </a:p>
      </dgm:t>
    </dgm:pt>
    <dgm:pt modelId="{F809D1F7-887F-4375-802C-294306E00F48}" type="sibTrans" cxnId="{C9EBFDBD-823E-404B-80ED-CAC8974C31D4}">
      <dgm:prSet/>
      <dgm:spPr/>
      <dgm:t>
        <a:bodyPr/>
        <a:lstStyle/>
        <a:p>
          <a:endParaRPr lang="en-US"/>
        </a:p>
      </dgm:t>
    </dgm:pt>
    <dgm:pt modelId="{69C1F95B-BC2D-4E58-9E57-539CFA478424}">
      <dgm:prSet/>
      <dgm:spPr/>
      <dgm:t>
        <a:bodyPr/>
        <a:lstStyle/>
        <a:p>
          <a:r>
            <a:rPr lang="vi-VN" b="1"/>
            <a:t>Thông báo cho lực lượng đã được phân công để phân luồng lối đi từ khu vực có trường hợp nghi ngờ đến phòng cách ly tạm thờ</a:t>
          </a:r>
          <a:r>
            <a:rPr lang="en-US" b="1"/>
            <a:t>i</a:t>
          </a:r>
          <a:r>
            <a:rPr lang="vi-VN" b="1"/>
            <a:t>.</a:t>
          </a:r>
          <a:endParaRPr lang="en-US"/>
        </a:p>
      </dgm:t>
    </dgm:pt>
    <dgm:pt modelId="{07FF1BF3-C5B3-4AA1-B269-B759963CCA77}" type="parTrans" cxnId="{79FD62DD-264C-4ADD-93EF-402C0E971D84}">
      <dgm:prSet/>
      <dgm:spPr/>
      <dgm:t>
        <a:bodyPr/>
        <a:lstStyle/>
        <a:p>
          <a:endParaRPr lang="en-US"/>
        </a:p>
      </dgm:t>
    </dgm:pt>
    <dgm:pt modelId="{97BD3CC2-31F4-4248-891E-80C8453F030E}" type="sibTrans" cxnId="{79FD62DD-264C-4ADD-93EF-402C0E971D84}">
      <dgm:prSet/>
      <dgm:spPr/>
      <dgm:t>
        <a:bodyPr/>
        <a:lstStyle/>
        <a:p>
          <a:endParaRPr lang="en-US"/>
        </a:p>
      </dgm:t>
    </dgm:pt>
    <dgm:pt modelId="{0EBA630A-A76C-486E-9B85-5094C2982504}">
      <dgm:prSet/>
      <dgm:spPr/>
      <dgm:t>
        <a:bodyPr/>
        <a:lstStyle/>
        <a:p>
          <a:r>
            <a:rPr lang="vi-VN" b="1"/>
            <a:t>Hướng dẫn trường hợp nghi ngờ di chuyển theo lối đi đã được phân luồng để đến phòng cách ly tạm thời, hạn chế di chuyển bằng thang máy hoặc bố trí thang máy riêng và khử khuẩn theo quy định ngay sau khi sử dụng</a:t>
          </a:r>
          <a:endParaRPr lang="en-US"/>
        </a:p>
      </dgm:t>
    </dgm:pt>
    <dgm:pt modelId="{19A313BC-2CE5-4A41-9BAC-08BAFF562592}" type="parTrans" cxnId="{B17E24E9-1770-47F0-98C9-4D1ECC85A80C}">
      <dgm:prSet/>
      <dgm:spPr/>
      <dgm:t>
        <a:bodyPr/>
        <a:lstStyle/>
        <a:p>
          <a:endParaRPr lang="en-US"/>
        </a:p>
      </dgm:t>
    </dgm:pt>
    <dgm:pt modelId="{44CBF963-FB86-4F61-B39D-B7B1C4E16D01}" type="sibTrans" cxnId="{B17E24E9-1770-47F0-98C9-4D1ECC85A80C}">
      <dgm:prSet/>
      <dgm:spPr/>
      <dgm:t>
        <a:bodyPr/>
        <a:lstStyle/>
        <a:p>
          <a:endParaRPr lang="en-US"/>
        </a:p>
      </dgm:t>
    </dgm:pt>
    <dgm:pt modelId="{65401ECC-D45B-4734-9A08-57D7D311F316}">
      <dgm:prSet custT="1"/>
      <dgm:spPr/>
      <dgm:t>
        <a:bodyPr/>
        <a:lstStyle/>
        <a:p>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Khai thác các tiền sử tiếp xúc của người nghi ngờ, Thông báo phụ huynh học sinh và tham vấn ý kiến y tế địa phương</a:t>
          </a:r>
          <a:r>
            <a:rPr lang="vi-VN" sz="2000" b="1">
              <a:latin typeface="Times New Roman" panose="02020603050405020304" pitchFamily="18" charset="0"/>
              <a:cs typeface="Times New Roman" panose="02020603050405020304" pitchFamily="18" charset="0"/>
            </a:rPr>
            <a:t>.</a:t>
          </a:r>
          <a:endParaRPr lang="en-US" sz="2000" b="1">
            <a:latin typeface="Times New Roman" panose="02020603050405020304" pitchFamily="18" charset="0"/>
            <a:cs typeface="Times New Roman" panose="02020603050405020304" pitchFamily="18" charset="0"/>
          </a:endParaRPr>
        </a:p>
      </dgm:t>
    </dgm:pt>
    <dgm:pt modelId="{B76015B9-1C8B-4324-AA6C-39B5AF8A1B76}" type="parTrans" cxnId="{562FBE8B-339F-4126-9B53-C65354167AF2}">
      <dgm:prSet/>
      <dgm:spPr/>
      <dgm:t>
        <a:bodyPr/>
        <a:lstStyle/>
        <a:p>
          <a:endParaRPr lang="en-US"/>
        </a:p>
      </dgm:t>
    </dgm:pt>
    <dgm:pt modelId="{92B8D62F-AB43-4590-8863-50C7E86212D6}" type="sibTrans" cxnId="{562FBE8B-339F-4126-9B53-C65354167AF2}">
      <dgm:prSet/>
      <dgm:spPr/>
      <dgm:t>
        <a:bodyPr/>
        <a:lstStyle/>
        <a:p>
          <a:endParaRPr lang="en-US"/>
        </a:p>
      </dgm:t>
    </dgm:pt>
    <dgm:pt modelId="{ABC990AD-29FC-43BF-8621-6ED2E12AE99F}">
      <dgm:prSet custT="1"/>
      <dgm:spPr/>
      <dgm:t>
        <a:bodyPr/>
        <a:lstStyle/>
        <a:p>
          <a:r>
            <a:rPr lang="en-US" sz="2000" b="1">
              <a:effectLst/>
              <a:latin typeface="Times New Roman" panose="02020603050405020304" pitchFamily="18" charset="0"/>
              <a:ea typeface="Times New Roman" panose="02020603050405020304" pitchFamily="18" charset="0"/>
              <a:cs typeface="Times New Roman" panose="02020603050405020304" pitchFamily="18" charset="0"/>
            </a:rPr>
            <a:t>Lấy mẫu xét nghiệm nhanh kháng nguyên SARS-CoV-2 cho người nghi nhiễm</a:t>
          </a:r>
          <a:r>
            <a:rPr lang="vi-VN" sz="2000" b="1">
              <a:latin typeface="Times New Roman" panose="02020603050405020304" pitchFamily="18" charset="0"/>
              <a:cs typeface="Times New Roman" panose="02020603050405020304" pitchFamily="18" charset="0"/>
            </a:rPr>
            <a:t>.  </a:t>
          </a:r>
          <a:endParaRPr lang="en-US" sz="2000" b="1">
            <a:latin typeface="Times New Roman" panose="02020603050405020304" pitchFamily="18" charset="0"/>
            <a:cs typeface="Times New Roman" panose="02020603050405020304" pitchFamily="18" charset="0"/>
          </a:endParaRPr>
        </a:p>
      </dgm:t>
    </dgm:pt>
    <dgm:pt modelId="{13E86822-883D-4086-8175-CE8C2CD68FF1}" type="parTrans" cxnId="{B3A3693E-C38B-4BEE-971E-B7B57CA7BD02}">
      <dgm:prSet/>
      <dgm:spPr/>
      <dgm:t>
        <a:bodyPr/>
        <a:lstStyle/>
        <a:p>
          <a:endParaRPr lang="en-US"/>
        </a:p>
      </dgm:t>
    </dgm:pt>
    <dgm:pt modelId="{D5C4A660-3550-4D65-9D25-706F5008B238}" type="sibTrans" cxnId="{B3A3693E-C38B-4BEE-971E-B7B57CA7BD02}">
      <dgm:prSet/>
      <dgm:spPr/>
      <dgm:t>
        <a:bodyPr/>
        <a:lstStyle/>
        <a:p>
          <a:endParaRPr lang="en-US"/>
        </a:p>
      </dgm:t>
    </dgm:pt>
    <dgm:pt modelId="{60132B53-C7C2-45BD-A9A1-3119F604B0F0}" type="pres">
      <dgm:prSet presAssocID="{2242E354-703E-4210-9098-0F6D78B228CC}" presName="linear" presStyleCnt="0">
        <dgm:presLayoutVars>
          <dgm:animLvl val="lvl"/>
          <dgm:resizeHandles val="exact"/>
        </dgm:presLayoutVars>
      </dgm:prSet>
      <dgm:spPr/>
    </dgm:pt>
    <dgm:pt modelId="{5385B0EB-D926-477F-80B8-B1746E39CD4F}" type="pres">
      <dgm:prSet presAssocID="{3CD09CC7-B2D9-4895-B081-B2A3CF9927CC}" presName="parentText" presStyleLbl="node1" presStyleIdx="0" presStyleCnt="5">
        <dgm:presLayoutVars>
          <dgm:chMax val="0"/>
          <dgm:bulletEnabled val="1"/>
        </dgm:presLayoutVars>
      </dgm:prSet>
      <dgm:spPr/>
    </dgm:pt>
    <dgm:pt modelId="{CABFD2CE-2662-4644-A011-26EB9A823EDB}" type="pres">
      <dgm:prSet presAssocID="{F809D1F7-887F-4375-802C-294306E00F48}" presName="spacer" presStyleCnt="0"/>
      <dgm:spPr/>
    </dgm:pt>
    <dgm:pt modelId="{F680DCCD-29AB-4BB5-A548-FCAAE832E3DA}" type="pres">
      <dgm:prSet presAssocID="{69C1F95B-BC2D-4E58-9E57-539CFA478424}" presName="parentText" presStyleLbl="node1" presStyleIdx="1" presStyleCnt="5">
        <dgm:presLayoutVars>
          <dgm:chMax val="0"/>
          <dgm:bulletEnabled val="1"/>
        </dgm:presLayoutVars>
      </dgm:prSet>
      <dgm:spPr/>
    </dgm:pt>
    <dgm:pt modelId="{1D9A7048-7D86-4D8A-857A-B9462D01CC91}" type="pres">
      <dgm:prSet presAssocID="{97BD3CC2-31F4-4248-891E-80C8453F030E}" presName="spacer" presStyleCnt="0"/>
      <dgm:spPr/>
    </dgm:pt>
    <dgm:pt modelId="{40884A67-55C0-42BC-BB47-78F627DB05B1}" type="pres">
      <dgm:prSet presAssocID="{0EBA630A-A76C-486E-9B85-5094C2982504}" presName="parentText" presStyleLbl="node1" presStyleIdx="2" presStyleCnt="5">
        <dgm:presLayoutVars>
          <dgm:chMax val="0"/>
          <dgm:bulletEnabled val="1"/>
        </dgm:presLayoutVars>
      </dgm:prSet>
      <dgm:spPr/>
    </dgm:pt>
    <dgm:pt modelId="{A2289D16-48E7-44C4-8C60-A81345BB9E54}" type="pres">
      <dgm:prSet presAssocID="{44CBF963-FB86-4F61-B39D-B7B1C4E16D01}" presName="spacer" presStyleCnt="0"/>
      <dgm:spPr/>
    </dgm:pt>
    <dgm:pt modelId="{7932824C-681D-43FD-B56A-C345852BA8FA}" type="pres">
      <dgm:prSet presAssocID="{65401ECC-D45B-4734-9A08-57D7D311F316}" presName="parentText" presStyleLbl="node1" presStyleIdx="3" presStyleCnt="5">
        <dgm:presLayoutVars>
          <dgm:chMax val="0"/>
          <dgm:bulletEnabled val="1"/>
        </dgm:presLayoutVars>
      </dgm:prSet>
      <dgm:spPr/>
    </dgm:pt>
    <dgm:pt modelId="{993F5998-E291-40CE-BDAD-BDC3D226EEE0}" type="pres">
      <dgm:prSet presAssocID="{92B8D62F-AB43-4590-8863-50C7E86212D6}" presName="spacer" presStyleCnt="0"/>
      <dgm:spPr/>
    </dgm:pt>
    <dgm:pt modelId="{D6573911-A08F-446C-B39A-2BA9E240086F}" type="pres">
      <dgm:prSet presAssocID="{ABC990AD-29FC-43BF-8621-6ED2E12AE99F}" presName="parentText" presStyleLbl="node1" presStyleIdx="4" presStyleCnt="5" custLinFactNeighborX="-228" custLinFactNeighborY="10523">
        <dgm:presLayoutVars>
          <dgm:chMax val="0"/>
          <dgm:bulletEnabled val="1"/>
        </dgm:presLayoutVars>
      </dgm:prSet>
      <dgm:spPr/>
    </dgm:pt>
  </dgm:ptLst>
  <dgm:cxnLst>
    <dgm:cxn modelId="{97F5630B-5B42-486C-8E6A-9F7051BFD7F0}" type="presOf" srcId="{3CD09CC7-B2D9-4895-B081-B2A3CF9927CC}" destId="{5385B0EB-D926-477F-80B8-B1746E39CD4F}" srcOrd="0" destOrd="0" presId="urn:microsoft.com/office/officeart/2005/8/layout/vList2"/>
    <dgm:cxn modelId="{5A371F2C-D8BD-4EE3-B834-405102F449B5}" type="presOf" srcId="{2242E354-703E-4210-9098-0F6D78B228CC}" destId="{60132B53-C7C2-45BD-A9A1-3119F604B0F0}" srcOrd="0" destOrd="0" presId="urn:microsoft.com/office/officeart/2005/8/layout/vList2"/>
    <dgm:cxn modelId="{B9DE6A39-F60F-4856-9643-35221BE18858}" type="presOf" srcId="{69C1F95B-BC2D-4E58-9E57-539CFA478424}" destId="{F680DCCD-29AB-4BB5-A548-FCAAE832E3DA}" srcOrd="0" destOrd="0" presId="urn:microsoft.com/office/officeart/2005/8/layout/vList2"/>
    <dgm:cxn modelId="{B3A3693E-C38B-4BEE-971E-B7B57CA7BD02}" srcId="{2242E354-703E-4210-9098-0F6D78B228CC}" destId="{ABC990AD-29FC-43BF-8621-6ED2E12AE99F}" srcOrd="4" destOrd="0" parTransId="{13E86822-883D-4086-8175-CE8C2CD68FF1}" sibTransId="{D5C4A660-3550-4D65-9D25-706F5008B238}"/>
    <dgm:cxn modelId="{562FBE8B-339F-4126-9B53-C65354167AF2}" srcId="{2242E354-703E-4210-9098-0F6D78B228CC}" destId="{65401ECC-D45B-4734-9A08-57D7D311F316}" srcOrd="3" destOrd="0" parTransId="{B76015B9-1C8B-4324-AA6C-39B5AF8A1B76}" sibTransId="{92B8D62F-AB43-4590-8863-50C7E86212D6}"/>
    <dgm:cxn modelId="{A20C029C-EA1A-47CC-A799-EFC4B5FD4F76}" type="presOf" srcId="{65401ECC-D45B-4734-9A08-57D7D311F316}" destId="{7932824C-681D-43FD-B56A-C345852BA8FA}" srcOrd="0" destOrd="0" presId="urn:microsoft.com/office/officeart/2005/8/layout/vList2"/>
    <dgm:cxn modelId="{9343ECBC-59DC-4A93-9D2A-94382707A930}" type="presOf" srcId="{0EBA630A-A76C-486E-9B85-5094C2982504}" destId="{40884A67-55C0-42BC-BB47-78F627DB05B1}" srcOrd="0" destOrd="0" presId="urn:microsoft.com/office/officeart/2005/8/layout/vList2"/>
    <dgm:cxn modelId="{C9EBFDBD-823E-404B-80ED-CAC8974C31D4}" srcId="{2242E354-703E-4210-9098-0F6D78B228CC}" destId="{3CD09CC7-B2D9-4895-B081-B2A3CF9927CC}" srcOrd="0" destOrd="0" parTransId="{5F041C63-9CFC-4C41-971B-6D7799E0E52E}" sibTransId="{F809D1F7-887F-4375-802C-294306E00F48}"/>
    <dgm:cxn modelId="{79FD62DD-264C-4ADD-93EF-402C0E971D84}" srcId="{2242E354-703E-4210-9098-0F6D78B228CC}" destId="{69C1F95B-BC2D-4E58-9E57-539CFA478424}" srcOrd="1" destOrd="0" parTransId="{07FF1BF3-C5B3-4AA1-B269-B759963CCA77}" sibTransId="{97BD3CC2-31F4-4248-891E-80C8453F030E}"/>
    <dgm:cxn modelId="{B17E24E9-1770-47F0-98C9-4D1ECC85A80C}" srcId="{2242E354-703E-4210-9098-0F6D78B228CC}" destId="{0EBA630A-A76C-486E-9B85-5094C2982504}" srcOrd="2" destOrd="0" parTransId="{19A313BC-2CE5-4A41-9BAC-08BAFF562592}" sibTransId="{44CBF963-FB86-4F61-B39D-B7B1C4E16D01}"/>
    <dgm:cxn modelId="{54DF34ED-5EC0-4BC3-BD0E-D6C0726DB05C}" type="presOf" srcId="{ABC990AD-29FC-43BF-8621-6ED2E12AE99F}" destId="{D6573911-A08F-446C-B39A-2BA9E240086F}" srcOrd="0" destOrd="0" presId="urn:microsoft.com/office/officeart/2005/8/layout/vList2"/>
    <dgm:cxn modelId="{70F5F3CD-9C4E-424E-B526-3BF485A0BD36}" type="presParOf" srcId="{60132B53-C7C2-45BD-A9A1-3119F604B0F0}" destId="{5385B0EB-D926-477F-80B8-B1746E39CD4F}" srcOrd="0" destOrd="0" presId="urn:microsoft.com/office/officeart/2005/8/layout/vList2"/>
    <dgm:cxn modelId="{5B277AD8-030C-4F74-9751-7CC284BB9893}" type="presParOf" srcId="{60132B53-C7C2-45BD-A9A1-3119F604B0F0}" destId="{CABFD2CE-2662-4644-A011-26EB9A823EDB}" srcOrd="1" destOrd="0" presId="urn:microsoft.com/office/officeart/2005/8/layout/vList2"/>
    <dgm:cxn modelId="{AC93FAF8-1735-4B84-8F1F-7B6EFBD570F6}" type="presParOf" srcId="{60132B53-C7C2-45BD-A9A1-3119F604B0F0}" destId="{F680DCCD-29AB-4BB5-A548-FCAAE832E3DA}" srcOrd="2" destOrd="0" presId="urn:microsoft.com/office/officeart/2005/8/layout/vList2"/>
    <dgm:cxn modelId="{C41560B0-713E-4C49-93A9-1DB4C49D728F}" type="presParOf" srcId="{60132B53-C7C2-45BD-A9A1-3119F604B0F0}" destId="{1D9A7048-7D86-4D8A-857A-B9462D01CC91}" srcOrd="3" destOrd="0" presId="urn:microsoft.com/office/officeart/2005/8/layout/vList2"/>
    <dgm:cxn modelId="{E153BE00-46FA-43B7-97F2-92F5A6EAB765}" type="presParOf" srcId="{60132B53-C7C2-45BD-A9A1-3119F604B0F0}" destId="{40884A67-55C0-42BC-BB47-78F627DB05B1}" srcOrd="4" destOrd="0" presId="urn:microsoft.com/office/officeart/2005/8/layout/vList2"/>
    <dgm:cxn modelId="{8D9016B9-38D3-4069-9321-F77B91B618D6}" type="presParOf" srcId="{60132B53-C7C2-45BD-A9A1-3119F604B0F0}" destId="{A2289D16-48E7-44C4-8C60-A81345BB9E54}" srcOrd="5" destOrd="0" presId="urn:microsoft.com/office/officeart/2005/8/layout/vList2"/>
    <dgm:cxn modelId="{31628A1E-3F1D-4832-92BE-45410CC0AE62}" type="presParOf" srcId="{60132B53-C7C2-45BD-A9A1-3119F604B0F0}" destId="{7932824C-681D-43FD-B56A-C345852BA8FA}" srcOrd="6" destOrd="0" presId="urn:microsoft.com/office/officeart/2005/8/layout/vList2"/>
    <dgm:cxn modelId="{1A911379-60E0-4AA1-A007-9FF09F9EBFCB}" type="presParOf" srcId="{60132B53-C7C2-45BD-A9A1-3119F604B0F0}" destId="{993F5998-E291-40CE-BDAD-BDC3D226EEE0}" srcOrd="7" destOrd="0" presId="urn:microsoft.com/office/officeart/2005/8/layout/vList2"/>
    <dgm:cxn modelId="{2BFF28C1-43F8-4313-9FEB-E5109FFCB4CA}" type="presParOf" srcId="{60132B53-C7C2-45BD-A9A1-3119F604B0F0}" destId="{D6573911-A08F-446C-B39A-2BA9E240086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4DBE3F-011B-4627-A0B3-8B5C47D971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18DFF33-A442-46FC-BFD1-641F03121F2F}">
      <dgm:prSet custT="1"/>
      <dgm:spPr/>
      <dgm:t>
        <a:bodyPr/>
        <a:lstStyle/>
        <a:p>
          <a:r>
            <a:rPr lang="en-US" sz="2400">
              <a:effectLst/>
              <a:latin typeface="Times New Roman" panose="02020603050405020304" pitchFamily="18" charset="0"/>
              <a:ea typeface="Calibri" panose="020F0502020204030204" pitchFamily="34" charset="0"/>
            </a:rPr>
            <a:t>Chuyển ngay xuống phòng cách ly tạm thời của trường học</a:t>
          </a:r>
          <a:endParaRPr lang="en-US" sz="2400"/>
        </a:p>
      </dgm:t>
    </dgm:pt>
    <dgm:pt modelId="{2727AF91-0FF9-4FA3-AC4E-6F902C052BDD}" type="parTrans" cxnId="{0437B2E0-9C99-412A-9248-E44DD8217F0E}">
      <dgm:prSet/>
      <dgm:spPr/>
      <dgm:t>
        <a:bodyPr/>
        <a:lstStyle/>
        <a:p>
          <a:endParaRPr lang="en-US" sz="2000"/>
        </a:p>
      </dgm:t>
    </dgm:pt>
    <dgm:pt modelId="{B46E77BF-89D0-43EF-B4D3-76F1DE7DE74E}" type="sibTrans" cxnId="{0437B2E0-9C99-412A-9248-E44DD8217F0E}">
      <dgm:prSet/>
      <dgm:spPr/>
      <dgm:t>
        <a:bodyPr/>
        <a:lstStyle/>
        <a:p>
          <a:endParaRPr lang="en-US" sz="2000"/>
        </a:p>
      </dgm:t>
    </dgm:pt>
    <dgm:pt modelId="{ED0A2421-8C47-4A26-A837-4581491949FE}">
      <dgm:prSet custT="1"/>
      <dgm:spPr/>
      <dgm:t>
        <a:bodyPr/>
        <a:lstStyle/>
        <a:p>
          <a:r>
            <a:rPr lang="en-US" sz="2400">
              <a:effectLst/>
              <a:latin typeface="Times New Roman" panose="02020603050405020304" pitchFamily="18" charset="0"/>
              <a:ea typeface="Calibri" panose="020F0502020204030204" pitchFamily="34" charset="0"/>
            </a:rPr>
            <a:t>Thông báo ngay cho trạm y tế cấp xã hoặc cơ sở y tế đã được giao nhiệm vụ phân công hỗ trợ trường học trong công tác PCD COVID-19 để ngay lập tức đến cùng xử lý</a:t>
          </a:r>
          <a:endParaRPr lang="en-US" sz="2400"/>
        </a:p>
      </dgm:t>
    </dgm:pt>
    <dgm:pt modelId="{15CCC059-813E-4887-9247-F03FB6493137}" type="parTrans" cxnId="{7A64EED1-6C33-4023-BEDA-C698420DD7B2}">
      <dgm:prSet/>
      <dgm:spPr/>
      <dgm:t>
        <a:bodyPr/>
        <a:lstStyle/>
        <a:p>
          <a:endParaRPr lang="en-US" sz="2000"/>
        </a:p>
      </dgm:t>
    </dgm:pt>
    <dgm:pt modelId="{4D28A451-7602-440D-9668-9CC83D172EC1}" type="sibTrans" cxnId="{7A64EED1-6C33-4023-BEDA-C698420DD7B2}">
      <dgm:prSet/>
      <dgm:spPr/>
      <dgm:t>
        <a:bodyPr/>
        <a:lstStyle/>
        <a:p>
          <a:endParaRPr lang="en-US" sz="2000"/>
        </a:p>
      </dgm:t>
    </dgm:pt>
    <dgm:pt modelId="{FDE69EA6-9DED-4FFB-911B-35E1CD8412BB}">
      <dgm:prSet custT="1"/>
      <dgm:spPr/>
      <dgm:t>
        <a:bodyPr/>
        <a:lstStyle/>
        <a:p>
          <a:r>
            <a:rPr lang="en-US" sz="2400">
              <a:effectLst/>
              <a:latin typeface="Times New Roman" panose="02020603050405020304" pitchFamily="18" charset="0"/>
              <a:ea typeface="Calibri" panose="020F0502020204030204" pitchFamily="34" charset="0"/>
            </a:rPr>
            <a:t>Đối với lớp có học sinh F0: cho học sinh ngồi yên tại chỗ, tổ chức điều tra xác định các trường hợp F1 theo hướng dẫn của ngành y tế. Tổ chức test kháng nguyên nhanh mẫu gộp cho toàn bộ học sinh của lớp đó. Cho học sinh di chuyển sang lớp học dự phòng và khử khuẩn toàn bộ lớp học</a:t>
          </a:r>
          <a:r>
            <a:rPr lang="en-US" sz="2400"/>
            <a:t>.</a:t>
          </a:r>
        </a:p>
      </dgm:t>
    </dgm:pt>
    <dgm:pt modelId="{35054291-81A4-4260-A9AA-241D089B2AA3}" type="parTrans" cxnId="{E3E748DD-C8BD-4DD3-9F0C-F431D555587F}">
      <dgm:prSet/>
      <dgm:spPr/>
      <dgm:t>
        <a:bodyPr/>
        <a:lstStyle/>
        <a:p>
          <a:endParaRPr lang="en-US" sz="2000"/>
        </a:p>
      </dgm:t>
    </dgm:pt>
    <dgm:pt modelId="{4BA98FFF-3026-465C-8080-6D89F851192B}" type="sibTrans" cxnId="{E3E748DD-C8BD-4DD3-9F0C-F431D555587F}">
      <dgm:prSet/>
      <dgm:spPr/>
      <dgm:t>
        <a:bodyPr/>
        <a:lstStyle/>
        <a:p>
          <a:endParaRPr lang="en-US" sz="2000"/>
        </a:p>
      </dgm:t>
    </dgm:pt>
    <dgm:pt modelId="{38EB189E-403E-4F90-8921-C01CE52BBFC8}" type="pres">
      <dgm:prSet presAssocID="{3D4DBE3F-011B-4627-A0B3-8B5C47D97150}" presName="linear" presStyleCnt="0">
        <dgm:presLayoutVars>
          <dgm:animLvl val="lvl"/>
          <dgm:resizeHandles val="exact"/>
        </dgm:presLayoutVars>
      </dgm:prSet>
      <dgm:spPr/>
    </dgm:pt>
    <dgm:pt modelId="{C3B4E3A9-5902-41E4-8926-66BCCC5D873B}" type="pres">
      <dgm:prSet presAssocID="{D18DFF33-A442-46FC-BFD1-641F03121F2F}" presName="parentText" presStyleLbl="node1" presStyleIdx="0" presStyleCnt="3" custScaleY="59893" custLinFactY="-19128" custLinFactNeighborX="-307" custLinFactNeighborY="-100000">
        <dgm:presLayoutVars>
          <dgm:chMax val="0"/>
          <dgm:bulletEnabled val="1"/>
        </dgm:presLayoutVars>
      </dgm:prSet>
      <dgm:spPr/>
    </dgm:pt>
    <dgm:pt modelId="{5B08A4C4-41D3-4267-ACC2-98164BFAAFB7}" type="pres">
      <dgm:prSet presAssocID="{B46E77BF-89D0-43EF-B4D3-76F1DE7DE74E}" presName="spacer" presStyleCnt="0"/>
      <dgm:spPr/>
    </dgm:pt>
    <dgm:pt modelId="{5AAA29CE-A684-4C12-BD69-419A65593412}" type="pres">
      <dgm:prSet presAssocID="{ED0A2421-8C47-4A26-A837-4581491949FE}" presName="parentText" presStyleLbl="node1" presStyleIdx="1" presStyleCnt="3" custLinFactY="-3783" custLinFactNeighborX="-649" custLinFactNeighborY="-100000">
        <dgm:presLayoutVars>
          <dgm:chMax val="0"/>
          <dgm:bulletEnabled val="1"/>
        </dgm:presLayoutVars>
      </dgm:prSet>
      <dgm:spPr/>
    </dgm:pt>
    <dgm:pt modelId="{4194EABF-6931-4F75-BEC0-A030511BAAE3}" type="pres">
      <dgm:prSet presAssocID="{4D28A451-7602-440D-9668-9CC83D172EC1}" presName="spacer" presStyleCnt="0"/>
      <dgm:spPr/>
    </dgm:pt>
    <dgm:pt modelId="{D40FCA58-D3A5-44E2-8698-1A8913A73BE3}" type="pres">
      <dgm:prSet presAssocID="{FDE69EA6-9DED-4FFB-911B-35E1CD8412BB}" presName="parentText" presStyleLbl="node1" presStyleIdx="2" presStyleCnt="3" custScaleY="129731">
        <dgm:presLayoutVars>
          <dgm:chMax val="0"/>
          <dgm:bulletEnabled val="1"/>
        </dgm:presLayoutVars>
      </dgm:prSet>
      <dgm:spPr/>
    </dgm:pt>
  </dgm:ptLst>
  <dgm:cxnLst>
    <dgm:cxn modelId="{87C93090-397D-4F85-AA65-EAF27F4E748D}" type="presOf" srcId="{D18DFF33-A442-46FC-BFD1-641F03121F2F}" destId="{C3B4E3A9-5902-41E4-8926-66BCCC5D873B}" srcOrd="0" destOrd="0" presId="urn:microsoft.com/office/officeart/2005/8/layout/vList2"/>
    <dgm:cxn modelId="{93C262AF-5D11-4879-9ECF-A6F48FAA6406}" type="presOf" srcId="{3D4DBE3F-011B-4627-A0B3-8B5C47D97150}" destId="{38EB189E-403E-4F90-8921-C01CE52BBFC8}" srcOrd="0" destOrd="0" presId="urn:microsoft.com/office/officeart/2005/8/layout/vList2"/>
    <dgm:cxn modelId="{7A64EED1-6C33-4023-BEDA-C698420DD7B2}" srcId="{3D4DBE3F-011B-4627-A0B3-8B5C47D97150}" destId="{ED0A2421-8C47-4A26-A837-4581491949FE}" srcOrd="1" destOrd="0" parTransId="{15CCC059-813E-4887-9247-F03FB6493137}" sibTransId="{4D28A451-7602-440D-9668-9CC83D172EC1}"/>
    <dgm:cxn modelId="{E3E748DD-C8BD-4DD3-9F0C-F431D555587F}" srcId="{3D4DBE3F-011B-4627-A0B3-8B5C47D97150}" destId="{FDE69EA6-9DED-4FFB-911B-35E1CD8412BB}" srcOrd="2" destOrd="0" parTransId="{35054291-81A4-4260-A9AA-241D089B2AA3}" sibTransId="{4BA98FFF-3026-465C-8080-6D89F851192B}"/>
    <dgm:cxn modelId="{0437B2E0-9C99-412A-9248-E44DD8217F0E}" srcId="{3D4DBE3F-011B-4627-A0B3-8B5C47D97150}" destId="{D18DFF33-A442-46FC-BFD1-641F03121F2F}" srcOrd="0" destOrd="0" parTransId="{2727AF91-0FF9-4FA3-AC4E-6F902C052BDD}" sibTransId="{B46E77BF-89D0-43EF-B4D3-76F1DE7DE74E}"/>
    <dgm:cxn modelId="{AC50D3F5-6B05-4A1B-8C96-757BCE7F571B}" type="presOf" srcId="{FDE69EA6-9DED-4FFB-911B-35E1CD8412BB}" destId="{D40FCA58-D3A5-44E2-8698-1A8913A73BE3}" srcOrd="0" destOrd="0" presId="urn:microsoft.com/office/officeart/2005/8/layout/vList2"/>
    <dgm:cxn modelId="{E5EAF4F5-90D7-4251-A02C-C7A5D6F79418}" type="presOf" srcId="{ED0A2421-8C47-4A26-A837-4581491949FE}" destId="{5AAA29CE-A684-4C12-BD69-419A65593412}" srcOrd="0" destOrd="0" presId="urn:microsoft.com/office/officeart/2005/8/layout/vList2"/>
    <dgm:cxn modelId="{87356491-E4FB-4BCB-B67B-59742F03648D}" type="presParOf" srcId="{38EB189E-403E-4F90-8921-C01CE52BBFC8}" destId="{C3B4E3A9-5902-41E4-8926-66BCCC5D873B}" srcOrd="0" destOrd="0" presId="urn:microsoft.com/office/officeart/2005/8/layout/vList2"/>
    <dgm:cxn modelId="{67D78FC4-6166-4B10-BAB5-132E39750719}" type="presParOf" srcId="{38EB189E-403E-4F90-8921-C01CE52BBFC8}" destId="{5B08A4C4-41D3-4267-ACC2-98164BFAAFB7}" srcOrd="1" destOrd="0" presId="urn:microsoft.com/office/officeart/2005/8/layout/vList2"/>
    <dgm:cxn modelId="{5B4D88AC-C095-47D4-B5F1-95A3EDA9E3D6}" type="presParOf" srcId="{38EB189E-403E-4F90-8921-C01CE52BBFC8}" destId="{5AAA29CE-A684-4C12-BD69-419A65593412}" srcOrd="2" destOrd="0" presId="urn:microsoft.com/office/officeart/2005/8/layout/vList2"/>
    <dgm:cxn modelId="{39341C2D-83AB-4018-BC77-C39D0F9C8A44}" type="presParOf" srcId="{38EB189E-403E-4F90-8921-C01CE52BBFC8}" destId="{4194EABF-6931-4F75-BEC0-A030511BAAE3}" srcOrd="3" destOrd="0" presId="urn:microsoft.com/office/officeart/2005/8/layout/vList2"/>
    <dgm:cxn modelId="{03E3891E-F737-4CF8-A4FF-8B7F4DB18B5D}" type="presParOf" srcId="{38EB189E-403E-4F90-8921-C01CE52BBFC8}" destId="{D40FCA58-D3A5-44E2-8698-1A8913A73BE3}"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4FAC1-E8CC-4814-B0AF-46EFCD14C971}">
      <dsp:nvSpPr>
        <dsp:cNvPr id="0" name=""/>
        <dsp:cNvSpPr/>
      </dsp:nvSpPr>
      <dsp:spPr>
        <a:xfrm>
          <a:off x="0" y="38010"/>
          <a:ext cx="8915400" cy="67532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914/BYT-MT  26/2/2020: Tăng cường công tác PCD COVID-19 trong trường học, KTX </a:t>
          </a:r>
          <a:endParaRPr lang="en-US" sz="1700" kern="1200"/>
        </a:p>
      </dsp:txBody>
      <dsp:txXfrm>
        <a:off x="32967" y="70977"/>
        <a:ext cx="8849466" cy="609393"/>
      </dsp:txXfrm>
    </dsp:sp>
    <dsp:sp modelId="{4BE37789-A394-4955-A7CD-91F19FF8BDC5}">
      <dsp:nvSpPr>
        <dsp:cNvPr id="0" name=""/>
        <dsp:cNvSpPr/>
      </dsp:nvSpPr>
      <dsp:spPr>
        <a:xfrm>
          <a:off x="0" y="762298"/>
          <a:ext cx="8915400" cy="675327"/>
        </a:xfrm>
        <a:prstGeom prst="roundRect">
          <a:avLst/>
        </a:prstGeom>
        <a:gradFill rotWithShape="0">
          <a:gsLst>
            <a:gs pos="0">
              <a:schemeClr val="accent5">
                <a:hueOff val="-1419125"/>
                <a:satOff val="5687"/>
                <a:lumOff val="1233"/>
                <a:alphaOff val="0"/>
                <a:tint val="50000"/>
                <a:satMod val="300000"/>
              </a:schemeClr>
            </a:gs>
            <a:gs pos="35000">
              <a:schemeClr val="accent5">
                <a:hueOff val="-1419125"/>
                <a:satOff val="5687"/>
                <a:lumOff val="1233"/>
                <a:alphaOff val="0"/>
                <a:tint val="37000"/>
                <a:satMod val="300000"/>
              </a:schemeClr>
            </a:gs>
            <a:gs pos="100000">
              <a:schemeClr val="accent5">
                <a:hueOff val="-1419125"/>
                <a:satOff val="5687"/>
                <a:lumOff val="1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1244/BYT-MT 13/3/2020 : Hướng dẫn xử trí sốt, ho, khó thở trong trường học.</a:t>
          </a:r>
          <a:endParaRPr lang="en-US" sz="1700" kern="1200"/>
        </a:p>
      </dsp:txBody>
      <dsp:txXfrm>
        <a:off x="32967" y="795265"/>
        <a:ext cx="8849466" cy="609393"/>
      </dsp:txXfrm>
    </dsp:sp>
    <dsp:sp modelId="{9C43A190-C0A9-4CB9-83A7-C9ADB263AF2D}">
      <dsp:nvSpPr>
        <dsp:cNvPr id="0" name=""/>
        <dsp:cNvSpPr/>
      </dsp:nvSpPr>
      <dsp:spPr>
        <a:xfrm>
          <a:off x="0" y="1486585"/>
          <a:ext cx="8915400" cy="675327"/>
        </a:xfrm>
        <a:prstGeom prst="roundRect">
          <a:avLst/>
        </a:prstGeom>
        <a:gradFill rotWithShape="0">
          <a:gsLst>
            <a:gs pos="0">
              <a:schemeClr val="accent5">
                <a:hueOff val="-2838251"/>
                <a:satOff val="11375"/>
                <a:lumOff val="2465"/>
                <a:alphaOff val="0"/>
                <a:tint val="50000"/>
                <a:satMod val="300000"/>
              </a:schemeClr>
            </a:gs>
            <a:gs pos="35000">
              <a:schemeClr val="accent5">
                <a:hueOff val="-2838251"/>
                <a:satOff val="11375"/>
                <a:lumOff val="2465"/>
                <a:alphaOff val="0"/>
                <a:tint val="37000"/>
                <a:satMod val="300000"/>
              </a:schemeClr>
            </a:gs>
            <a:gs pos="100000">
              <a:schemeClr val="accent5">
                <a:hueOff val="-2838251"/>
                <a:satOff val="11375"/>
                <a:lumOff val="246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1583/BGDĐT-GDTC 07/5/2020: Thực hiện các biện pháp phòng chống dịch trong trường học.</a:t>
          </a:r>
          <a:endParaRPr lang="en-US" sz="1700" kern="1200"/>
        </a:p>
      </dsp:txBody>
      <dsp:txXfrm>
        <a:off x="32967" y="1519552"/>
        <a:ext cx="8849466" cy="609393"/>
      </dsp:txXfrm>
    </dsp:sp>
    <dsp:sp modelId="{64986F98-400C-4BC8-801F-48AB7E786A91}">
      <dsp:nvSpPr>
        <dsp:cNvPr id="0" name=""/>
        <dsp:cNvSpPr/>
      </dsp:nvSpPr>
      <dsp:spPr>
        <a:xfrm>
          <a:off x="0" y="2210873"/>
          <a:ext cx="8915400" cy="675327"/>
        </a:xfrm>
        <a:prstGeom prst="roundRect">
          <a:avLst/>
        </a:prstGeom>
        <a:gradFill rotWithShape="0">
          <a:gsLst>
            <a:gs pos="0">
              <a:schemeClr val="accent5">
                <a:hueOff val="-4257376"/>
                <a:satOff val="17062"/>
                <a:lumOff val="3698"/>
                <a:alphaOff val="0"/>
                <a:tint val="50000"/>
                <a:satMod val="300000"/>
              </a:schemeClr>
            </a:gs>
            <a:gs pos="35000">
              <a:schemeClr val="accent5">
                <a:hueOff val="-4257376"/>
                <a:satOff val="17062"/>
                <a:lumOff val="3698"/>
                <a:alphaOff val="0"/>
                <a:tint val="37000"/>
                <a:satMod val="300000"/>
              </a:schemeClr>
            </a:gs>
            <a:gs pos="100000">
              <a:schemeClr val="accent5">
                <a:hueOff val="-4257376"/>
                <a:satOff val="17062"/>
                <a:lumOff val="3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7020/BYT-MT 25/8/2021: Cách ly phòng, chống dịch COVID-19 đối với trẻ em.</a:t>
          </a:r>
          <a:endParaRPr lang="en-US" sz="1700" kern="1200"/>
        </a:p>
      </dsp:txBody>
      <dsp:txXfrm>
        <a:off x="32967" y="2243840"/>
        <a:ext cx="8849466" cy="609393"/>
      </dsp:txXfrm>
    </dsp:sp>
    <dsp:sp modelId="{A7B00905-CB2B-42F8-976E-34C42ED67B14}">
      <dsp:nvSpPr>
        <dsp:cNvPr id="0" name=""/>
        <dsp:cNvSpPr/>
      </dsp:nvSpPr>
      <dsp:spPr>
        <a:xfrm>
          <a:off x="0" y="2935160"/>
          <a:ext cx="8915400" cy="675327"/>
        </a:xfrm>
        <a:prstGeom prst="roundRect">
          <a:avLst/>
        </a:prstGeom>
        <a:gradFill rotWithShape="0">
          <a:gsLst>
            <a:gs pos="0">
              <a:schemeClr val="accent5">
                <a:hueOff val="-5676501"/>
                <a:satOff val="22749"/>
                <a:lumOff val="4930"/>
                <a:alphaOff val="0"/>
                <a:tint val="50000"/>
                <a:satMod val="300000"/>
              </a:schemeClr>
            </a:gs>
            <a:gs pos="35000">
              <a:schemeClr val="accent5">
                <a:hueOff val="-5676501"/>
                <a:satOff val="22749"/>
                <a:lumOff val="4930"/>
                <a:alphaOff val="0"/>
                <a:tint val="37000"/>
                <a:satMod val="300000"/>
              </a:schemeClr>
            </a:gs>
            <a:gs pos="100000">
              <a:schemeClr val="accent5">
                <a:hueOff val="-5676501"/>
                <a:satOff val="22749"/>
                <a:lumOff val="49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NQ số 128/NQ-CP 11/10/2021: Ban hành quy định tạm thời “thích ứng an toàn, linh hoạt, kiểm soát hiệu quả dịch COVID-19”.</a:t>
          </a:r>
          <a:endParaRPr lang="en-US" sz="1700" kern="1200"/>
        </a:p>
      </dsp:txBody>
      <dsp:txXfrm>
        <a:off x="32967" y="2968127"/>
        <a:ext cx="8849466" cy="609393"/>
      </dsp:txXfrm>
    </dsp:sp>
    <dsp:sp modelId="{F7C54364-C115-47D3-9710-37B4FF628936}">
      <dsp:nvSpPr>
        <dsp:cNvPr id="0" name=""/>
        <dsp:cNvSpPr/>
      </dsp:nvSpPr>
      <dsp:spPr>
        <a:xfrm>
          <a:off x="0" y="3651220"/>
          <a:ext cx="8915400" cy="675327"/>
        </a:xfrm>
        <a:prstGeom prst="roundRect">
          <a:avLst/>
        </a:prstGeom>
        <a:gradFill rotWithShape="0">
          <a:gsLst>
            <a:gs pos="0">
              <a:schemeClr val="accent5">
                <a:hueOff val="-7095626"/>
                <a:satOff val="28436"/>
                <a:lumOff val="6163"/>
                <a:alphaOff val="0"/>
                <a:tint val="50000"/>
                <a:satMod val="300000"/>
              </a:schemeClr>
            </a:gs>
            <a:gs pos="35000">
              <a:schemeClr val="accent5">
                <a:hueOff val="-7095626"/>
                <a:satOff val="28436"/>
                <a:lumOff val="6163"/>
                <a:alphaOff val="0"/>
                <a:tint val="37000"/>
                <a:satMod val="300000"/>
              </a:schemeClr>
            </a:gs>
            <a:gs pos="100000">
              <a:schemeClr val="accent5">
                <a:hueOff val="-7095626"/>
                <a:satOff val="28436"/>
                <a:lumOff val="61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QĐ số 218/QĐ-BYT 27/01/2022: Ban hành hướng dẫn tạm thời về chuyên môn y tế thực hiện Nghị quyết 128/NQ-CP (Thay thế QĐ 4800/QĐ-BYT)</a:t>
          </a:r>
          <a:endParaRPr lang="en-US" sz="1700" kern="1200"/>
        </a:p>
      </dsp:txBody>
      <dsp:txXfrm>
        <a:off x="32967" y="3684187"/>
        <a:ext cx="8849466" cy="609393"/>
      </dsp:txXfrm>
    </dsp:sp>
    <dsp:sp modelId="{362A08A0-43F6-4DB8-9405-945C238FB07A}">
      <dsp:nvSpPr>
        <dsp:cNvPr id="0" name=""/>
        <dsp:cNvSpPr/>
      </dsp:nvSpPr>
      <dsp:spPr>
        <a:xfrm>
          <a:off x="0" y="4383736"/>
          <a:ext cx="8915400" cy="675327"/>
        </a:xfrm>
        <a:prstGeom prst="roundRect">
          <a:avLst/>
        </a:prstGeom>
        <a:gradFill rotWithShape="0">
          <a:gsLst>
            <a:gs pos="0">
              <a:schemeClr val="accent5">
                <a:hueOff val="-8514751"/>
                <a:satOff val="34124"/>
                <a:lumOff val="7395"/>
                <a:alphaOff val="0"/>
                <a:tint val="50000"/>
                <a:satMod val="300000"/>
              </a:schemeClr>
            </a:gs>
            <a:gs pos="35000">
              <a:schemeClr val="accent5">
                <a:hueOff val="-8514751"/>
                <a:satOff val="34124"/>
                <a:lumOff val="7395"/>
                <a:alphaOff val="0"/>
                <a:tint val="37000"/>
                <a:satMod val="300000"/>
              </a:schemeClr>
            </a:gs>
            <a:gs pos="100000">
              <a:schemeClr val="accent5">
                <a:hueOff val="-8514751"/>
                <a:satOff val="34124"/>
                <a:lumOff val="73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4726/BGDĐT-GDTC 15/10/2021: Tổ chức hoạt động dạy học trực tiếp tại các cơ sở giáo dục.</a:t>
          </a:r>
          <a:endParaRPr lang="en-US" sz="1700" kern="1200"/>
        </a:p>
      </dsp:txBody>
      <dsp:txXfrm>
        <a:off x="32967" y="4416703"/>
        <a:ext cx="8849466" cy="609393"/>
      </dsp:txXfrm>
    </dsp:sp>
    <dsp:sp modelId="{9C6004D0-A1DA-4D72-B8FE-BE7C05C04BF7}">
      <dsp:nvSpPr>
        <dsp:cNvPr id="0" name=""/>
        <dsp:cNvSpPr/>
      </dsp:nvSpPr>
      <dsp:spPr>
        <a:xfrm>
          <a:off x="0" y="5108023"/>
          <a:ext cx="8915400" cy="675327"/>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i="1" kern="1200"/>
            <a:t>CV số 510/BYT-MT 28/01/2022: bảo đảm công tác phòng, chống dịch COVID-19 khi tổ chức dạy, học trực tiếp.</a:t>
          </a:r>
          <a:endParaRPr lang="en-US" sz="1700" kern="1200"/>
        </a:p>
      </dsp:txBody>
      <dsp:txXfrm>
        <a:off x="32967" y="5140990"/>
        <a:ext cx="8849466" cy="60939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B7FCB-612B-46D6-9804-837F5DB152C7}">
      <dsp:nvSpPr>
        <dsp:cNvPr id="0" name=""/>
        <dsp:cNvSpPr/>
      </dsp:nvSpPr>
      <dsp:spPr>
        <a:xfrm>
          <a:off x="0" y="83107"/>
          <a:ext cx="9144000" cy="110579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effectLst/>
              <a:latin typeface="Times New Roman" panose="02020603050405020304" pitchFamily="18" charset="0"/>
              <a:ea typeface="Calibri" panose="020F0502020204030204" pitchFamily="34" charset="0"/>
            </a:rPr>
            <a:t>Nếu không phải là F1, xét nghiệm âm tính: cho học sinh đi học trở lại bình thường</a:t>
          </a:r>
          <a:endParaRPr lang="en-US" sz="2100" kern="1200"/>
        </a:p>
      </dsp:txBody>
      <dsp:txXfrm>
        <a:off x="53980" y="137087"/>
        <a:ext cx="9036040" cy="997833"/>
      </dsp:txXfrm>
    </dsp:sp>
    <dsp:sp modelId="{FC1F05FB-067C-4926-AD91-972AB907574A}">
      <dsp:nvSpPr>
        <dsp:cNvPr id="0" name=""/>
        <dsp:cNvSpPr/>
      </dsp:nvSpPr>
      <dsp:spPr>
        <a:xfrm>
          <a:off x="0" y="1188901"/>
          <a:ext cx="9144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a:p>
      </dsp:txBody>
      <dsp:txXfrm>
        <a:off x="0" y="1188901"/>
        <a:ext cx="9144000" cy="347760"/>
      </dsp:txXfrm>
    </dsp:sp>
    <dsp:sp modelId="{E10A5324-5C1C-4F92-89EF-201CC3A47B2B}">
      <dsp:nvSpPr>
        <dsp:cNvPr id="0" name=""/>
        <dsp:cNvSpPr/>
      </dsp:nvSpPr>
      <dsp:spPr>
        <a:xfrm>
          <a:off x="0" y="1487542"/>
          <a:ext cx="9144000" cy="2077700"/>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effectLst/>
              <a:latin typeface="Times New Roman" panose="02020603050405020304" pitchFamily="18" charset="0"/>
              <a:ea typeface="Calibri" panose="020F0502020204030204" pitchFamily="34" charset="0"/>
            </a:rPr>
            <a:t>Nếu là F1: cho học sinh F1 ở nhà để theo dõi sức khỏe và xét nghiệm theo quy định (thời gian theo dõi sức khỏe tại nhà: đối với trường hợp học sinh F1 đã tiêm đủ liều vắc xin, thì ở nhà không quá 7 ngày, xét nghiệm vào ngày thứ 7, âm tính, cho đi học trở lại); (đối với học sinh F1 chưa được tiêm vắc xin, cũng cho nghỉ tại nhà, theo dõi chặt các biểu hiện, xét nghiệm theo quy định; nghỉ học không quá 14 ngày, xét nghiệm vào ngày thứ 7, 13)</a:t>
          </a:r>
          <a:endParaRPr lang="en-US" sz="2100" kern="1200"/>
        </a:p>
      </dsp:txBody>
      <dsp:txXfrm>
        <a:off x="101425" y="1588967"/>
        <a:ext cx="8941150" cy="1874850"/>
      </dsp:txXfrm>
    </dsp:sp>
    <dsp:sp modelId="{AFDA9CEB-3A73-4919-B556-666DA0E925D7}">
      <dsp:nvSpPr>
        <dsp:cNvPr id="0" name=""/>
        <dsp:cNvSpPr/>
      </dsp:nvSpPr>
      <dsp:spPr>
        <a:xfrm>
          <a:off x="0" y="3674841"/>
          <a:ext cx="9144000" cy="20777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Đối với các lớp học khác, nếu không có sự giao lưu tiếp xúc giữa F0 với các học sinh lớp khác, thì cho đi học bình thường</a:t>
          </a:r>
        </a:p>
      </dsp:txBody>
      <dsp:txXfrm>
        <a:off x="101425" y="3776266"/>
        <a:ext cx="8941150" cy="1874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88DDB3-919A-4E64-83B3-6FBC7D39FEF5}">
      <dsp:nvSpPr>
        <dsp:cNvPr id="0" name=""/>
        <dsp:cNvSpPr/>
      </dsp:nvSpPr>
      <dsp:spPr>
        <a:xfrm>
          <a:off x="0" y="7112"/>
          <a:ext cx="8382000" cy="102204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Có công trình vệ sinh khép kín; </a:t>
          </a:r>
        </a:p>
      </dsp:txBody>
      <dsp:txXfrm>
        <a:off x="49892" y="57004"/>
        <a:ext cx="8282216" cy="922264"/>
      </dsp:txXfrm>
    </dsp:sp>
    <dsp:sp modelId="{6501CA7D-8BE5-4919-A82D-4C997A74C924}">
      <dsp:nvSpPr>
        <dsp:cNvPr id="0" name=""/>
        <dsp:cNvSpPr/>
      </dsp:nvSpPr>
      <dsp:spPr>
        <a:xfrm>
          <a:off x="0" y="1092521"/>
          <a:ext cx="8382000" cy="1057594"/>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Cửa phòng bố trí nơi rửa tay với xà phòng hoặc dung dịch sát khuẩn tay nhanh để thuận tiện sử dụng;</a:t>
          </a:r>
        </a:p>
      </dsp:txBody>
      <dsp:txXfrm>
        <a:off x="51627" y="1144148"/>
        <a:ext cx="8278746" cy="954340"/>
      </dsp:txXfrm>
    </dsp:sp>
    <dsp:sp modelId="{D596D8BB-9282-45E4-972C-6E0680083C0E}">
      <dsp:nvSpPr>
        <dsp:cNvPr id="0" name=""/>
        <dsp:cNvSpPr/>
      </dsp:nvSpPr>
      <dsp:spPr>
        <a:xfrm>
          <a:off x="0" y="2213475"/>
          <a:ext cx="8382000" cy="1415599"/>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Đảm bảo thực hiện phòng chống lây nhiễm bằng việc thực hiện vệ sinh thông khí; hàng ngày lau rửa nền nhà, tay nắm cửa và bề mặt các đồ vật trong phòng bằng các dung dịch sát khuẩn hoặc chất tẩy rửa thông thường, nhà vệ sinh sạch sẽ</a:t>
          </a:r>
        </a:p>
      </dsp:txBody>
      <dsp:txXfrm>
        <a:off x="69104" y="2282579"/>
        <a:ext cx="8243792" cy="12773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FC542-E105-48D7-BEBF-EACD6A55613E}">
      <dsp:nvSpPr>
        <dsp:cNvPr id="0" name=""/>
        <dsp:cNvSpPr/>
      </dsp:nvSpPr>
      <dsp:spPr>
        <a:xfrm>
          <a:off x="0" y="9825"/>
          <a:ext cx="9159875" cy="47970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Ban chỉ đạo PCD của trường phân công đôn đốc, kiểm tra, giám sát.</a:t>
          </a:r>
        </a:p>
      </dsp:txBody>
      <dsp:txXfrm>
        <a:off x="23417" y="33242"/>
        <a:ext cx="9113041" cy="432866"/>
      </dsp:txXfrm>
    </dsp:sp>
    <dsp:sp modelId="{0FD96942-BDD2-4E3C-B280-B4EBB16AB84C}">
      <dsp:nvSpPr>
        <dsp:cNvPr id="0" name=""/>
        <dsp:cNvSpPr/>
      </dsp:nvSpPr>
      <dsp:spPr>
        <a:xfrm>
          <a:off x="0" y="547125"/>
          <a:ext cx="9159875" cy="479700"/>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Đối với Sở Y tế: </a:t>
          </a:r>
        </a:p>
      </dsp:txBody>
      <dsp:txXfrm>
        <a:off x="23417" y="570542"/>
        <a:ext cx="9113041" cy="432866"/>
      </dsp:txXfrm>
    </dsp:sp>
    <dsp:sp modelId="{22B9885E-73C7-4344-B9C4-AA75EFBB1A3B}">
      <dsp:nvSpPr>
        <dsp:cNvPr id="0" name=""/>
        <dsp:cNvSpPr/>
      </dsp:nvSpPr>
      <dsp:spPr>
        <a:xfrm>
          <a:off x="0" y="1026825"/>
          <a:ext cx="9159875" cy="22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82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a:solidFill>
                <a:srgbClr val="0070C0"/>
              </a:solidFill>
              <a:effectLst/>
              <a:latin typeface="Times New Roman" panose="02020603050405020304" pitchFamily="18" charset="0"/>
              <a:ea typeface="Times New Roman" panose="02020603050405020304" pitchFamily="18" charset="0"/>
            </a:rPr>
            <a:t>Sở Y tế c</a:t>
          </a:r>
          <a:r>
            <a:rPr lang="vi-VN" sz="1800" kern="1200">
              <a:solidFill>
                <a:srgbClr val="0070C0"/>
              </a:solidFill>
              <a:effectLst/>
              <a:latin typeface="Times New Roman" panose="02020603050405020304" pitchFamily="18" charset="0"/>
              <a:ea typeface="Times New Roman" panose="02020603050405020304" pitchFamily="18" charset="0"/>
            </a:rPr>
            <a:t>hủ trì, p</a:t>
          </a:r>
          <a:r>
            <a:rPr lang="en-US" sz="1800" kern="1200">
              <a:solidFill>
                <a:srgbClr val="0070C0"/>
              </a:solidFill>
              <a:effectLst/>
              <a:latin typeface="Times New Roman" panose="02020603050405020304" pitchFamily="18" charset="0"/>
              <a:ea typeface="Times New Roman" panose="02020603050405020304" pitchFamily="18" charset="0"/>
            </a:rPr>
            <a:t>hối hợp </a:t>
          </a:r>
          <a:r>
            <a:rPr lang="vi-VN" sz="1800" kern="1200">
              <a:solidFill>
                <a:srgbClr val="0070C0"/>
              </a:solidFill>
              <a:effectLst/>
              <a:latin typeface="Times New Roman" panose="02020603050405020304" pitchFamily="18" charset="0"/>
              <a:ea typeface="Times New Roman" panose="02020603050405020304" pitchFamily="18" charset="0"/>
            </a:rPr>
            <a:t>Sở</a:t>
          </a:r>
          <a:r>
            <a:rPr lang="en-US" sz="1800" kern="1200">
              <a:solidFill>
                <a:srgbClr val="0070C0"/>
              </a:solidFill>
              <a:effectLst/>
              <a:latin typeface="Times New Roman" panose="02020603050405020304" pitchFamily="18" charset="0"/>
              <a:ea typeface="Times New Roman" panose="02020603050405020304" pitchFamily="18" charset="0"/>
            </a:rPr>
            <a:t> Giáo dục và Đào tạo </a:t>
          </a:r>
          <a:r>
            <a:rPr lang="vi-VN" sz="1800" kern="1200">
              <a:solidFill>
                <a:srgbClr val="0070C0"/>
              </a:solidFill>
              <a:effectLst/>
              <a:latin typeface="Times New Roman" panose="02020603050405020304" pitchFamily="18" charset="0"/>
              <a:ea typeface="Times New Roman" panose="02020603050405020304" pitchFamily="18" charset="0"/>
            </a:rPr>
            <a:t>lên phương án, kịch bản về phòng, chống dịch COVID-19 trong trường học; xử lý tình huống khi có dịch bệnh xảy ra trong trường học; tập huấn nâng cao năng lực chuyên môn, nghiệp vụ cho đội ngũ nhân viên y tế trường học, đảm bảo mỗi cơ sở giáo dục đều có nhân viên y tế trực, có đầu mối cơ sở y tế phối hợp với cơ sở giáo dục và cùng cơ sở giáo dục chịu trách nhiệm về chuyên môn trong công tác phòng chống dịch</a:t>
          </a:r>
          <a:r>
            <a:rPr lang="en-US" sz="1800" kern="1200">
              <a:solidFill>
                <a:srgbClr val="0070C0"/>
              </a:solidFill>
            </a:rPr>
            <a:t>.</a:t>
          </a:r>
        </a:p>
        <a:p>
          <a:pPr marL="171450" lvl="1" indent="-171450" algn="l" defTabSz="800100">
            <a:lnSpc>
              <a:spcPct val="90000"/>
            </a:lnSpc>
            <a:spcBef>
              <a:spcPct val="0"/>
            </a:spcBef>
            <a:spcAft>
              <a:spcPct val="20000"/>
            </a:spcAft>
            <a:buChar char="•"/>
          </a:pPr>
          <a:r>
            <a:rPr lang="en-US" sz="1800" kern="1200">
              <a:solidFill>
                <a:srgbClr val="FF0000"/>
              </a:solidFill>
              <a:effectLst/>
              <a:latin typeface="Times New Roman" panose="02020603050405020304" pitchFamily="18" charset="0"/>
              <a:ea typeface="Calibri" panose="020F0502020204030204" pitchFamily="34" charset="0"/>
            </a:rPr>
            <a:t>Phối hợp Sở Giáo dục và Đào tạo </a:t>
          </a:r>
          <a:r>
            <a:rPr lang="vi-VN" sz="1800" kern="1200">
              <a:solidFill>
                <a:srgbClr val="FF0000"/>
              </a:solidFill>
              <a:effectLst/>
              <a:latin typeface="Times New Roman" panose="02020603050405020304" pitchFamily="18" charset="0"/>
              <a:ea typeface="Calibri" panose="020F0502020204030204" pitchFamily="34" charset="0"/>
            </a:rPr>
            <a:t>kiểm tra, giám sát, đánh giá các tiêu chí đảm bảo an toàn phòng chống dịch COVID-19 tại các trường học theo hướng dẫn tại công văn số </a:t>
          </a:r>
          <a:r>
            <a:rPr lang="en-US" sz="1800" kern="1200">
              <a:solidFill>
                <a:srgbClr val="FF0000"/>
              </a:solidFill>
              <a:effectLst/>
              <a:latin typeface="Times New Roman" panose="02020603050405020304" pitchFamily="18" charset="0"/>
              <a:ea typeface="Calibri" panose="020F0502020204030204" pitchFamily="34" charset="0"/>
            </a:rPr>
            <a:t>4</a:t>
          </a:r>
          <a:r>
            <a:rPr lang="vi-VN" sz="1800" kern="1200">
              <a:solidFill>
                <a:srgbClr val="FF0000"/>
              </a:solidFill>
              <a:effectLst/>
              <a:latin typeface="Times New Roman" panose="02020603050405020304" pitchFamily="18" charset="0"/>
              <a:ea typeface="Times New Roman" panose="02020603050405020304" pitchFamily="18" charset="0"/>
            </a:rPr>
            <a:t>726/BGDĐT-GDTC.</a:t>
          </a:r>
          <a:r>
            <a:rPr lang="en-US" sz="1800" kern="1200">
              <a:solidFill>
                <a:srgbClr val="FF0000"/>
              </a:solidFill>
            </a:rPr>
            <a:t>.</a:t>
          </a:r>
        </a:p>
      </dsp:txBody>
      <dsp:txXfrm>
        <a:off x="0" y="1026825"/>
        <a:ext cx="9159875" cy="227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D047-38A2-493A-99BF-A4539982D166}">
      <dsp:nvSpPr>
        <dsp:cNvPr id="0" name=""/>
        <dsp:cNvSpPr/>
      </dsp:nvSpPr>
      <dsp:spPr>
        <a:xfrm>
          <a:off x="0" y="64630"/>
          <a:ext cx="630396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1" kern="1200"/>
            <a:t>Nhà trường đảm bảo:</a:t>
          </a:r>
          <a:endParaRPr lang="en-US" sz="3000" kern="1200"/>
        </a:p>
      </dsp:txBody>
      <dsp:txXfrm>
        <a:off x="35125" y="99755"/>
        <a:ext cx="6233712" cy="649299"/>
      </dsp:txXfrm>
    </dsp:sp>
    <dsp:sp modelId="{1D3B731C-BB57-40E7-A20A-E720270880A4}">
      <dsp:nvSpPr>
        <dsp:cNvPr id="0" name=""/>
        <dsp:cNvSpPr/>
      </dsp:nvSpPr>
      <dsp:spPr>
        <a:xfrm>
          <a:off x="0" y="784180"/>
          <a:ext cx="6303962"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1" tIns="38100" rIns="213360" bIns="38100" numCol="1" spcCol="1270" anchor="t" anchorCtr="0">
          <a:noAutofit/>
        </a:bodyPr>
        <a:lstStyle/>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Đủ nước uống hợp vệ sinh. Mỗi học sinh có một cốc uống nước, đồ dùng cá nhân riêng.</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Bố trí đủ và đảm bảo nơi rửa tay với nước sạch và xà phòng/dung dịch sát khuẩn tay, nhà vệ sinh sạch sẽ, đủ các trang thiết bị phục vụ vệ sinh trường học.</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Tập huấn cho CBGV về công tác PCD, VSCN, VSMT, cách phát hiện các trường hợp nghi mắc</a:t>
          </a:r>
        </a:p>
      </dsp:txBody>
      <dsp:txXfrm>
        <a:off x="0" y="784180"/>
        <a:ext cx="6303962" cy="2794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BE98-D00F-4A90-A8C7-E8789159EEBE}">
      <dsp:nvSpPr>
        <dsp:cNvPr id="0" name=""/>
        <dsp:cNvSpPr/>
      </dsp:nvSpPr>
      <dsp:spPr>
        <a:xfrm>
          <a:off x="0" y="31380"/>
          <a:ext cx="5021262"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1. Nhà trường phải </a:t>
          </a:r>
          <a:endParaRPr lang="en-US" sz="3000" kern="1200"/>
        </a:p>
      </dsp:txBody>
      <dsp:txXfrm>
        <a:off x="35125" y="66505"/>
        <a:ext cx="4951012" cy="649299"/>
      </dsp:txXfrm>
    </dsp:sp>
    <dsp:sp modelId="{896D642A-5D1C-4C54-AF42-C5CD23E51158}">
      <dsp:nvSpPr>
        <dsp:cNvPr id="0" name=""/>
        <dsp:cNvSpPr/>
      </dsp:nvSpPr>
      <dsp:spPr>
        <a:xfrm>
          <a:off x="0" y="750930"/>
          <a:ext cx="5021262" cy="378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425" tIns="38100" rIns="213360" bIns="38100" numCol="1" spcCol="1270" anchor="t" anchorCtr="0">
          <a:noAutofit/>
        </a:bodyPr>
        <a:lstStyle/>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B</a:t>
          </a:r>
          <a:r>
            <a:rPr lang="vi-VN" sz="2300" kern="1200"/>
            <a:t>ố trí người đón và giao học sinh tại cổng trường</a:t>
          </a:r>
          <a:r>
            <a:rPr lang="en-US" sz="2300" kern="1200"/>
            <a:t>, c</a:t>
          </a:r>
          <a:r>
            <a:rPr lang="vi-VN" sz="2300" kern="1200"/>
            <a:t>ha mẹ học sinh không được vào trong trường.</a:t>
          </a:r>
          <a:endParaRPr lang="en-US" sz="2300" kern="1200"/>
        </a:p>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Mở cửa thông thoáng, sử dụng quạt, hạn chế sử dụng điều hòa. Nếu sử dụng điều hòa, cuối buổi học phải mở cửa cho thông thoáng.</a:t>
          </a:r>
        </a:p>
        <a:p>
          <a:pPr marL="228600" lvl="1" indent="-228600" algn="l" defTabSz="1022350">
            <a:lnSpc>
              <a:spcPct val="90000"/>
            </a:lnSpc>
            <a:spcBef>
              <a:spcPct val="0"/>
            </a:spcBef>
            <a:spcAft>
              <a:spcPct val="20000"/>
            </a:spcAft>
            <a:buFont typeface="Wingdings" panose="05000000000000000000" pitchFamily="2" charset="2"/>
            <a:buChar char="ü"/>
          </a:pPr>
          <a:r>
            <a:rPr lang="en-US" sz="2300" kern="1200"/>
            <a:t>T</a:t>
          </a:r>
          <a:r>
            <a:rPr lang="vi-VN" sz="2300" kern="1200"/>
            <a:t>hời gian, số lượng học sinh và ngừng một số hoạt động</a:t>
          </a:r>
          <a:r>
            <a:rPr lang="en-US" sz="2300" kern="1200"/>
            <a:t> theo hướng dẫn của địa phương căn cứ yếu tố dịch tễ và nguy cơ</a:t>
          </a:r>
        </a:p>
      </dsp:txBody>
      <dsp:txXfrm>
        <a:off x="0" y="750930"/>
        <a:ext cx="5021262" cy="3788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01CB2-7416-465D-948B-699ADB32EADF}">
      <dsp:nvSpPr>
        <dsp:cNvPr id="0" name=""/>
        <dsp:cNvSpPr/>
      </dsp:nvSpPr>
      <dsp:spPr>
        <a:xfrm>
          <a:off x="0" y="33223"/>
          <a:ext cx="6570662" cy="12729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2. Q</a:t>
          </a:r>
          <a:r>
            <a:rPr lang="vi-VN" sz="3200" b="1" kern="1200"/>
            <a:t>uy định, hướng dẫn học sinh thực hiện</a:t>
          </a:r>
          <a:endParaRPr lang="en-US" sz="3200" kern="1200"/>
        </a:p>
      </dsp:txBody>
      <dsp:txXfrm>
        <a:off x="62141" y="95364"/>
        <a:ext cx="6446380" cy="1148678"/>
      </dsp:txXfrm>
    </dsp:sp>
    <dsp:sp modelId="{71F7C74B-2C5E-4F49-93FA-6234BA007596}">
      <dsp:nvSpPr>
        <dsp:cNvPr id="0" name=""/>
        <dsp:cNvSpPr/>
      </dsp:nvSpPr>
      <dsp:spPr>
        <a:xfrm>
          <a:off x="0" y="1306183"/>
          <a:ext cx="6570662" cy="277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19" tIns="40640" rIns="227584" bIns="40640" numCol="1" spcCol="1270" anchor="t" anchorCtr="0">
          <a:noAutofit/>
        </a:bodyPr>
        <a:lstStyle/>
        <a:p>
          <a:pPr marL="228600" lvl="1" indent="-228600" algn="just" defTabSz="1111250">
            <a:lnSpc>
              <a:spcPct val="90000"/>
            </a:lnSpc>
            <a:spcBef>
              <a:spcPct val="0"/>
            </a:spcBef>
            <a:spcAft>
              <a:spcPct val="20000"/>
            </a:spcAft>
            <a:buChar char="•"/>
          </a:pPr>
          <a:r>
            <a:rPr lang="en-US" sz="2500" kern="1200"/>
            <a:t>Hạn chế tiếp xúc giữa HS các lớp với nhau</a:t>
          </a:r>
        </a:p>
        <a:p>
          <a:pPr marL="228600" lvl="1" indent="-228600" algn="just" defTabSz="1111250">
            <a:lnSpc>
              <a:spcPct val="90000"/>
            </a:lnSpc>
            <a:spcBef>
              <a:spcPct val="0"/>
            </a:spcBef>
            <a:spcAft>
              <a:spcPct val="20000"/>
            </a:spcAft>
            <a:buChar char="•"/>
          </a:pPr>
          <a:r>
            <a:rPr lang="en-US" sz="2500" kern="1200"/>
            <a:t>Quy định, hướng dẫn HS: Rửa tay/sát khuẩn tay; che mũi, miệng khi ho hoặc hắt hơi, không khạc nhổ bừa bãi; tránh đưa tay lên mắt, mũi, miệng; không dùng chung các đồ dùng cá nhân; bỏ rác đúng nơi quy định.</a:t>
          </a:r>
        </a:p>
      </dsp:txBody>
      <dsp:txXfrm>
        <a:off x="0" y="1306183"/>
        <a:ext cx="6570662" cy="2777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23A7F-5A41-4DA2-8530-545B24F04882}">
      <dsp:nvSpPr>
        <dsp:cNvPr id="0" name=""/>
        <dsp:cNvSpPr/>
      </dsp:nvSpPr>
      <dsp:spPr>
        <a:xfrm>
          <a:off x="0" y="14567"/>
          <a:ext cx="6608762" cy="695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rgbClr val="FF0000"/>
              </a:solidFill>
            </a:rPr>
            <a:t>Khi có HS, CBGV sốt, ho, khó thở:</a:t>
          </a:r>
        </a:p>
      </dsp:txBody>
      <dsp:txXfrm>
        <a:off x="33955" y="48522"/>
        <a:ext cx="6540852" cy="627655"/>
      </dsp:txXfrm>
    </dsp:sp>
    <dsp:sp modelId="{5BDE6D67-B056-4974-B487-F76D9C99CEC2}">
      <dsp:nvSpPr>
        <dsp:cNvPr id="0" name=""/>
        <dsp:cNvSpPr/>
      </dsp:nvSpPr>
      <dsp:spPr>
        <a:xfrm>
          <a:off x="0" y="710132"/>
          <a:ext cx="6608762" cy="210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828" tIns="36830" rIns="206248" bIns="36830" numCol="1" spcCol="1270" anchor="t" anchorCtr="0">
          <a:noAutofit/>
        </a:bodyPr>
        <a:lstStyle/>
        <a:p>
          <a:pPr marL="228600" lvl="1" indent="-228600" algn="l" defTabSz="1022350">
            <a:lnSpc>
              <a:spcPct val="90000"/>
            </a:lnSpc>
            <a:spcBef>
              <a:spcPct val="0"/>
            </a:spcBef>
            <a:spcAft>
              <a:spcPct val="20000"/>
            </a:spcAft>
            <a:buFont typeface="Wingdings" panose="05000000000000000000" pitchFamily="2" charset="2"/>
            <a:buChar char="v"/>
          </a:pPr>
          <a:r>
            <a:rPr lang="en-US" sz="2300" kern="1200"/>
            <a:t>Đưa đến phòng y tế ngay để kiểm tra, theo dõi, cách ly. </a:t>
          </a:r>
        </a:p>
        <a:p>
          <a:pPr marL="228600" lvl="1" indent="-228600" algn="l" defTabSz="1022350">
            <a:lnSpc>
              <a:spcPct val="90000"/>
            </a:lnSpc>
            <a:spcBef>
              <a:spcPct val="0"/>
            </a:spcBef>
            <a:spcAft>
              <a:spcPct val="20000"/>
            </a:spcAft>
            <a:buFont typeface="Wingdings" panose="05000000000000000000" pitchFamily="2" charset="2"/>
            <a:buChar char="v"/>
          </a:pPr>
          <a:r>
            <a:rPr lang="en-US" sz="2300" kern="1200"/>
            <a:t>Cung cấp khẩu trang, hướng dẫn đeo đúng cách cho đối tượng nêu trên, phối hợp cha mẹ học sinh khai thác tiền sử tiếp xúc của học sinh, tham vấn ý kiến của y tế địa phương.</a:t>
          </a:r>
        </a:p>
      </dsp:txBody>
      <dsp:txXfrm>
        <a:off x="0" y="710132"/>
        <a:ext cx="6608762" cy="21010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54DE-2335-4BFD-8851-35334B9A30C7}">
      <dsp:nvSpPr>
        <dsp:cNvPr id="0" name=""/>
        <dsp:cNvSpPr/>
      </dsp:nvSpPr>
      <dsp:spPr>
        <a:xfrm>
          <a:off x="6158" y="0"/>
          <a:ext cx="1711654" cy="237013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Ưu tiên khử khuẩn bằng cách lau, rửa.</a:t>
          </a:r>
        </a:p>
      </dsp:txBody>
      <dsp:txXfrm>
        <a:off x="56291" y="50133"/>
        <a:ext cx="1611388" cy="2269871"/>
      </dsp:txXfrm>
    </dsp:sp>
    <dsp:sp modelId="{125AAF38-6CC5-4BCB-841B-BDF62137E1B5}">
      <dsp:nvSpPr>
        <dsp:cNvPr id="0" name=""/>
        <dsp:cNvSpPr/>
      </dsp:nvSpPr>
      <dsp:spPr>
        <a:xfrm>
          <a:off x="1888978" y="972823"/>
          <a:ext cx="362870" cy="4244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88978" y="1057721"/>
        <a:ext cx="254009" cy="254694"/>
      </dsp:txXfrm>
    </dsp:sp>
    <dsp:sp modelId="{73815086-3EEB-4AF9-8201-F5ED91D75824}">
      <dsp:nvSpPr>
        <dsp:cNvPr id="0" name=""/>
        <dsp:cNvSpPr/>
      </dsp:nvSpPr>
      <dsp:spPr>
        <a:xfrm>
          <a:off x="2402475" y="0"/>
          <a:ext cx="4453349" cy="237013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sp:txBody>
      <dsp:txXfrm>
        <a:off x="2471894" y="69419"/>
        <a:ext cx="4314511" cy="2231299"/>
      </dsp:txXfrm>
    </dsp:sp>
    <dsp:sp modelId="{49D3B6FE-9CAB-4F57-B420-1843F729D73D}">
      <dsp:nvSpPr>
        <dsp:cNvPr id="0" name=""/>
        <dsp:cNvSpPr/>
      </dsp:nvSpPr>
      <dsp:spPr>
        <a:xfrm>
          <a:off x="7026990" y="972823"/>
          <a:ext cx="362870" cy="424490"/>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26990" y="1057721"/>
        <a:ext cx="254009" cy="254694"/>
      </dsp:txXfrm>
    </dsp:sp>
    <dsp:sp modelId="{F31F61D5-1AA0-4E51-8397-ECC2D2A2AE38}">
      <dsp:nvSpPr>
        <dsp:cNvPr id="0" name=""/>
        <dsp:cNvSpPr/>
      </dsp:nvSpPr>
      <dsp:spPr>
        <a:xfrm>
          <a:off x="7540486" y="0"/>
          <a:ext cx="1711654" cy="237013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VSMT, khử khuẩn 1 lần trước khi học sinh quay trở lại trường. </a:t>
          </a:r>
        </a:p>
      </dsp:txBody>
      <dsp:txXfrm>
        <a:off x="7590619" y="50133"/>
        <a:ext cx="1611388" cy="2269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3F66-90B8-45C2-A0DD-E6FA449B6D01}">
      <dsp:nvSpPr>
        <dsp:cNvPr id="0" name=""/>
        <dsp:cNvSpPr/>
      </dsp:nvSpPr>
      <dsp:spPr>
        <a:xfrm>
          <a:off x="0" y="0"/>
          <a:ext cx="6870700" cy="809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Khử khuẩn khi học sinh đi học:</a:t>
          </a:r>
          <a:endParaRPr lang="en-US" sz="2400" kern="1200"/>
        </a:p>
      </dsp:txBody>
      <dsp:txXfrm>
        <a:off x="39502" y="39502"/>
        <a:ext cx="6791696" cy="730194"/>
      </dsp:txXfrm>
    </dsp:sp>
    <dsp:sp modelId="{2F56804F-2F27-439D-A3A4-4392E04F33F6}">
      <dsp:nvSpPr>
        <dsp:cNvPr id="0" name=""/>
        <dsp:cNvSpPr/>
      </dsp:nvSpPr>
      <dsp:spPr>
        <a:xfrm>
          <a:off x="0" y="814429"/>
          <a:ext cx="6870700" cy="4671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8145" tIns="30480" rIns="170688" bIns="30480" numCol="1" spcCol="1270" anchor="t" anchorCtr="0">
          <a:noAutofit/>
        </a:bodyPr>
        <a:lstStyle/>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Bàn ghế, tay nắm cửa, tay vịn cầu thang, tay vịn lan can, nút bấm thang máy (02 lần/ngày).</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Sàn nhà, phòng học, phòng chức năng, khu vệ sinh...    (01 lần/ngày hoặc khi cần thiết).</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Thiết bị giáo dục sau mỗi buổi học hoặc khi thấy bị bẩn. </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Tay nắm cửa xe, tay vịn, ghế ngồi, cửa sổ, sàn xe ...của phương tiện đưa đón học sinh sau mỗi chuyến đưa, đón học sinh (nếu có)</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Hạn chế sử dụng các đồ chơi, dụng cụ học tập bằng các vật liệu không khử khuẩn được.</a:t>
          </a:r>
        </a:p>
        <a:p>
          <a:pPr marL="228600" lvl="1" indent="-228600" algn="l" defTabSz="1066800">
            <a:lnSpc>
              <a:spcPct val="90000"/>
            </a:lnSpc>
            <a:spcBef>
              <a:spcPct val="0"/>
            </a:spcBef>
            <a:spcAft>
              <a:spcPct val="20000"/>
            </a:spcAft>
            <a:buFont typeface="Wingdings" panose="05000000000000000000" pitchFamily="2" charset="2"/>
            <a:buChar char="ü"/>
          </a:pPr>
          <a:r>
            <a:rPr lang="en-US" sz="2400" kern="1200"/>
            <a:t>Bố trí đủ thùng đựng rác, thu gom, xử lý hàng ngày</a:t>
          </a:r>
        </a:p>
      </dsp:txBody>
      <dsp:txXfrm>
        <a:off x="0" y="814429"/>
        <a:ext cx="6870700" cy="46715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5B0EB-D926-477F-80B8-B1746E39CD4F}">
      <dsp:nvSpPr>
        <dsp:cNvPr id="0" name=""/>
        <dsp:cNvSpPr/>
      </dsp:nvSpPr>
      <dsp:spPr>
        <a:xfrm>
          <a:off x="0" y="73719"/>
          <a:ext cx="9029700" cy="971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Times New Roman" panose="02020603050405020304" pitchFamily="18" charset="0"/>
              <a:ea typeface="Times New Roman" panose="02020603050405020304" pitchFamily="18" charset="0"/>
              <a:cs typeface="Times New Roman" panose="02020603050405020304" pitchFamily="18" charset="0"/>
            </a:rPr>
            <a:t>Thông báo cho Ban chỉ đạo/Tổ an toàn phòng, chống dịch COVID-19 của cơ sở giáo dục, phụ huynh học sinh</a:t>
          </a:r>
          <a:r>
            <a:rPr lang="vi-VN" sz="2000" b="1" kern="1200">
              <a:latin typeface="Times New Roman" panose="02020603050405020304" pitchFamily="18" charset="0"/>
              <a:cs typeface="Times New Roman" panose="02020603050405020304" pitchFamily="18" charset="0"/>
            </a:rPr>
            <a:t>.</a:t>
          </a:r>
          <a:endParaRPr lang="en-US" sz="2000" b="1" kern="1200">
            <a:latin typeface="Times New Roman" panose="02020603050405020304" pitchFamily="18" charset="0"/>
            <a:cs typeface="Times New Roman" panose="02020603050405020304" pitchFamily="18" charset="0"/>
          </a:endParaRPr>
        </a:p>
      </dsp:txBody>
      <dsp:txXfrm>
        <a:off x="47419" y="121138"/>
        <a:ext cx="8934862" cy="876554"/>
      </dsp:txXfrm>
    </dsp:sp>
    <dsp:sp modelId="{F680DCCD-29AB-4BB5-A548-FCAAE832E3DA}">
      <dsp:nvSpPr>
        <dsp:cNvPr id="0" name=""/>
        <dsp:cNvSpPr/>
      </dsp:nvSpPr>
      <dsp:spPr>
        <a:xfrm>
          <a:off x="0" y="1096951"/>
          <a:ext cx="9029700" cy="971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Thông báo cho lực lượng đã được phân công để phân luồng lối đi từ khu vực có trường hợp nghi ngờ đến phòng cách ly tạm thờ</a:t>
          </a:r>
          <a:r>
            <a:rPr lang="en-US" sz="1800" b="1" kern="1200"/>
            <a:t>i</a:t>
          </a:r>
          <a:r>
            <a:rPr lang="vi-VN" sz="1800" b="1" kern="1200"/>
            <a:t>.</a:t>
          </a:r>
          <a:endParaRPr lang="en-US" sz="1800" kern="1200"/>
        </a:p>
      </dsp:txBody>
      <dsp:txXfrm>
        <a:off x="47419" y="1144370"/>
        <a:ext cx="8934862" cy="876554"/>
      </dsp:txXfrm>
    </dsp:sp>
    <dsp:sp modelId="{40884A67-55C0-42BC-BB47-78F627DB05B1}">
      <dsp:nvSpPr>
        <dsp:cNvPr id="0" name=""/>
        <dsp:cNvSpPr/>
      </dsp:nvSpPr>
      <dsp:spPr>
        <a:xfrm>
          <a:off x="0" y="2120184"/>
          <a:ext cx="9029700" cy="971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Hướng dẫn trường hợp nghi ngờ di chuyển theo lối đi đã được phân luồng để đến phòng cách ly tạm thời, hạn chế di chuyển bằng thang máy hoặc bố trí thang máy riêng và khử khuẩn theo quy định ngay sau khi sử dụng</a:t>
          </a:r>
          <a:endParaRPr lang="en-US" sz="1800" kern="1200"/>
        </a:p>
      </dsp:txBody>
      <dsp:txXfrm>
        <a:off x="47419" y="2167603"/>
        <a:ext cx="8934862" cy="876554"/>
      </dsp:txXfrm>
    </dsp:sp>
    <dsp:sp modelId="{7932824C-681D-43FD-B56A-C345852BA8FA}">
      <dsp:nvSpPr>
        <dsp:cNvPr id="0" name=""/>
        <dsp:cNvSpPr/>
      </dsp:nvSpPr>
      <dsp:spPr>
        <a:xfrm>
          <a:off x="0" y="3143416"/>
          <a:ext cx="9029700" cy="971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Times New Roman" panose="02020603050405020304" pitchFamily="18" charset="0"/>
              <a:ea typeface="Times New Roman" panose="02020603050405020304" pitchFamily="18" charset="0"/>
              <a:cs typeface="Times New Roman" panose="02020603050405020304" pitchFamily="18" charset="0"/>
            </a:rPr>
            <a:t>Khai thác các tiền sử tiếp xúc của người nghi ngờ, Thông báo phụ huynh học sinh và tham vấn ý kiến y tế địa phương</a:t>
          </a:r>
          <a:r>
            <a:rPr lang="vi-VN" sz="2000" b="1" kern="1200">
              <a:latin typeface="Times New Roman" panose="02020603050405020304" pitchFamily="18" charset="0"/>
              <a:cs typeface="Times New Roman" panose="02020603050405020304" pitchFamily="18" charset="0"/>
            </a:rPr>
            <a:t>.</a:t>
          </a:r>
          <a:endParaRPr lang="en-US" sz="2000" b="1" kern="1200">
            <a:latin typeface="Times New Roman" panose="02020603050405020304" pitchFamily="18" charset="0"/>
            <a:cs typeface="Times New Roman" panose="02020603050405020304" pitchFamily="18" charset="0"/>
          </a:endParaRPr>
        </a:p>
      </dsp:txBody>
      <dsp:txXfrm>
        <a:off x="47419" y="3190835"/>
        <a:ext cx="8934862" cy="876554"/>
      </dsp:txXfrm>
    </dsp:sp>
    <dsp:sp modelId="{D6573911-A08F-446C-B39A-2BA9E240086F}">
      <dsp:nvSpPr>
        <dsp:cNvPr id="0" name=""/>
        <dsp:cNvSpPr/>
      </dsp:nvSpPr>
      <dsp:spPr>
        <a:xfrm>
          <a:off x="0" y="4172104"/>
          <a:ext cx="9029700" cy="9713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effectLst/>
              <a:latin typeface="Times New Roman" panose="02020603050405020304" pitchFamily="18" charset="0"/>
              <a:ea typeface="Times New Roman" panose="02020603050405020304" pitchFamily="18" charset="0"/>
              <a:cs typeface="Times New Roman" panose="02020603050405020304" pitchFamily="18" charset="0"/>
            </a:rPr>
            <a:t>Lấy mẫu xét nghiệm nhanh kháng nguyên SARS-CoV-2 cho người nghi nhiễm</a:t>
          </a:r>
          <a:r>
            <a:rPr lang="vi-VN" sz="2000" b="1" kern="1200">
              <a:latin typeface="Times New Roman" panose="02020603050405020304" pitchFamily="18" charset="0"/>
              <a:cs typeface="Times New Roman" panose="02020603050405020304" pitchFamily="18" charset="0"/>
            </a:rPr>
            <a:t>.  </a:t>
          </a:r>
          <a:endParaRPr lang="en-US" sz="2000" b="1" kern="1200">
            <a:latin typeface="Times New Roman" panose="02020603050405020304" pitchFamily="18" charset="0"/>
            <a:cs typeface="Times New Roman" panose="02020603050405020304" pitchFamily="18" charset="0"/>
          </a:endParaRPr>
        </a:p>
      </dsp:txBody>
      <dsp:txXfrm>
        <a:off x="47419" y="4219523"/>
        <a:ext cx="8934862" cy="876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4E3A9-5902-41E4-8926-66BCCC5D873B}">
      <dsp:nvSpPr>
        <dsp:cNvPr id="0" name=""/>
        <dsp:cNvSpPr/>
      </dsp:nvSpPr>
      <dsp:spPr>
        <a:xfrm>
          <a:off x="0" y="331716"/>
          <a:ext cx="8801100" cy="85730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effectLst/>
              <a:latin typeface="Times New Roman" panose="02020603050405020304" pitchFamily="18" charset="0"/>
              <a:ea typeface="Calibri" panose="020F0502020204030204" pitchFamily="34" charset="0"/>
            </a:rPr>
            <a:t>Chuyển ngay xuống phòng cách ly tạm thời của trường học</a:t>
          </a:r>
          <a:endParaRPr lang="en-US" sz="2400" kern="1200"/>
        </a:p>
      </dsp:txBody>
      <dsp:txXfrm>
        <a:off x="41850" y="373566"/>
        <a:ext cx="8717400" cy="773607"/>
      </dsp:txXfrm>
    </dsp:sp>
    <dsp:sp modelId="{5AAA29CE-A684-4C12-BD69-419A65593412}">
      <dsp:nvSpPr>
        <dsp:cNvPr id="0" name=""/>
        <dsp:cNvSpPr/>
      </dsp:nvSpPr>
      <dsp:spPr>
        <a:xfrm>
          <a:off x="0" y="1422046"/>
          <a:ext cx="8801100" cy="1431399"/>
        </a:xfrm>
        <a:prstGeom prst="roundRect">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effectLst/>
              <a:latin typeface="Times New Roman" panose="02020603050405020304" pitchFamily="18" charset="0"/>
              <a:ea typeface="Calibri" panose="020F0502020204030204" pitchFamily="34" charset="0"/>
            </a:rPr>
            <a:t>Thông báo ngay cho trạm y tế cấp xã hoặc cơ sở y tế đã được giao nhiệm vụ phân công hỗ trợ trường học trong công tác PCD COVID-19 để ngay lập tức đến cùng xử lý</a:t>
          </a:r>
          <a:endParaRPr lang="en-US" sz="2400" kern="1200"/>
        </a:p>
      </dsp:txBody>
      <dsp:txXfrm>
        <a:off x="69875" y="1491921"/>
        <a:ext cx="8661350" cy="1291649"/>
      </dsp:txXfrm>
    </dsp:sp>
    <dsp:sp modelId="{D40FCA58-D3A5-44E2-8698-1A8913A73BE3}">
      <dsp:nvSpPr>
        <dsp:cNvPr id="0" name=""/>
        <dsp:cNvSpPr/>
      </dsp:nvSpPr>
      <dsp:spPr>
        <a:xfrm>
          <a:off x="0" y="2934342"/>
          <a:ext cx="8801100" cy="1856968"/>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effectLst/>
              <a:latin typeface="Times New Roman" panose="02020603050405020304" pitchFamily="18" charset="0"/>
              <a:ea typeface="Calibri" panose="020F0502020204030204" pitchFamily="34" charset="0"/>
            </a:rPr>
            <a:t>Đối với lớp có học sinh F0: cho học sinh ngồi yên tại chỗ, tổ chức điều tra xác định các trường hợp F1 theo hướng dẫn của ngành y tế. Tổ chức test kháng nguyên nhanh mẫu gộp cho toàn bộ học sinh của lớp đó. Cho học sinh di chuyển sang lớp học dự phòng và khử khuẩn toàn bộ lớp học</a:t>
          </a:r>
          <a:r>
            <a:rPr lang="en-US" sz="2400" kern="1200"/>
            <a:t>.</a:t>
          </a:r>
        </a:p>
      </dsp:txBody>
      <dsp:txXfrm>
        <a:off x="90650" y="3024992"/>
        <a:ext cx="8619800" cy="167566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31905-6072-440A-8AF5-8F39AC90871A}"/>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70A6BC92-80DB-4F8B-9F9B-892CC46FF2E6}"/>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cs typeface="Arial" panose="020B0604020202020204" pitchFamily="34" charset="0"/>
              </a:defRPr>
            </a:lvl1pPr>
          </a:lstStyle>
          <a:p>
            <a:pPr>
              <a:defRPr/>
            </a:pPr>
            <a:fld id="{1A0A5F45-2A98-4C5B-B722-B2E13A925D07}" type="datetimeFigureOut">
              <a:rPr lang="en-US" altLang="en-US"/>
              <a:pPr>
                <a:defRPr/>
              </a:pPr>
              <a:t>2/15/2022</a:t>
            </a:fld>
            <a:endParaRPr lang="en-US" altLang="en-US"/>
          </a:p>
        </p:txBody>
      </p:sp>
      <p:sp>
        <p:nvSpPr>
          <p:cNvPr id="4" name="Footer Placeholder 3">
            <a:extLst>
              <a:ext uri="{FF2B5EF4-FFF2-40B4-BE49-F238E27FC236}">
                <a16:creationId xmlns:a16="http://schemas.microsoft.com/office/drawing/2014/main" id="{D56710CE-0536-4DE9-839A-C9E081D7C499}"/>
              </a:ext>
            </a:extLst>
          </p:cNvPr>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68E94830-5D18-41B8-9F9A-27B01E503EC6}"/>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77972EB2-7D19-41AE-B0FE-888CF53DA5DD}" type="slidenum">
              <a:rPr lang="en-US" altLang="en-US"/>
              <a:pPr/>
              <a:t>‹#›</a:t>
            </a:fld>
            <a:endParaRPr lang="en-US" altLang="en-US"/>
          </a:p>
        </p:txBody>
      </p:sp>
    </p:spTree>
    <p:extLst>
      <p:ext uri="{BB962C8B-B14F-4D97-AF65-F5344CB8AC3E}">
        <p14:creationId xmlns:p14="http://schemas.microsoft.com/office/powerpoint/2010/main" val="978591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1DF24A-C463-48C3-9BEC-BF9675BE096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1" name="Rectangle 3">
            <a:extLst>
              <a:ext uri="{FF2B5EF4-FFF2-40B4-BE49-F238E27FC236}">
                <a16:creationId xmlns:a16="http://schemas.microsoft.com/office/drawing/2014/main" id="{9FD8767E-89D2-452D-A3CB-D92EC87CE4B3}"/>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4E997517-BAFC-4520-87BA-202097781D4E}"/>
              </a:ext>
            </a:extLst>
          </p:cNvPr>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8829DC35-3470-438C-8AC1-4DEF6A2FA4E2}"/>
              </a:ext>
            </a:extLst>
          </p:cNvPr>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8603972F-914F-43DE-82B7-2ECCA03C0961}"/>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5" name="Rectangle 7">
            <a:extLst>
              <a:ext uri="{FF2B5EF4-FFF2-40B4-BE49-F238E27FC236}">
                <a16:creationId xmlns:a16="http://schemas.microsoft.com/office/drawing/2014/main" id="{C43459C9-54D1-446C-99D6-2B3C7D00FFA7}"/>
              </a:ext>
            </a:extLst>
          </p:cNvPr>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652C02F-61CD-4888-B53D-D7441BD96A9F}" type="slidenum">
              <a:rPr lang="en-US" altLang="en-US"/>
              <a:pPr/>
              <a:t>‹#›</a:t>
            </a:fld>
            <a:endParaRPr lang="en-US" altLang="en-US"/>
          </a:p>
        </p:txBody>
      </p:sp>
    </p:spTree>
    <p:extLst>
      <p:ext uri="{BB962C8B-B14F-4D97-AF65-F5344CB8AC3E}">
        <p14:creationId xmlns:p14="http://schemas.microsoft.com/office/powerpoint/2010/main" val="15528483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EAFE8EA8-FC90-4160-817C-D337651D213B}"/>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79A1101D-AC61-41A4-A536-41922C4AD5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0244" name="Slide Number Placeholder 3">
            <a:extLst>
              <a:ext uri="{FF2B5EF4-FFF2-40B4-BE49-F238E27FC236}">
                <a16:creationId xmlns:a16="http://schemas.microsoft.com/office/drawing/2014/main" id="{32485C20-97A5-4BFA-89CE-AAF31BEF0CE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E10E518-DE04-4BA6-8C72-27DB736BD715}" type="slidenum">
              <a:rPr lang="en-US" altLang="en-US">
                <a:solidFill>
                  <a:srgbClr val="000000"/>
                </a:solidFill>
                <a:latin typeface="Arial" panose="020B0604020202020204" pitchFamily="34" charset="0"/>
              </a:rPr>
              <a:pPr/>
              <a:t>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403F7B3-168A-4EA2-9E63-6EF242C8AF6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360B9DD-7E33-4158-B25D-45FF391F9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73B9EB0B-0F24-4ABA-BE26-DBEA450B07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7697E3-B731-4437-B0E6-19F21E51646A}" type="slidenum">
              <a:rPr lang="en-US" altLang="en-US">
                <a:solidFill>
                  <a:srgbClr val="000000"/>
                </a:solidFill>
                <a:latin typeface="Arial" panose="020B0604020202020204" pitchFamily="34" charset="0"/>
              </a:rPr>
              <a:pPr/>
              <a:t>14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4702598-E9F0-4D67-9F34-3D6F96CB3490}"/>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176C048E-74C2-4EFE-A620-CF122A44FA5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2772" name="Slide Number Placeholder 3">
            <a:extLst>
              <a:ext uri="{FF2B5EF4-FFF2-40B4-BE49-F238E27FC236}">
                <a16:creationId xmlns:a16="http://schemas.microsoft.com/office/drawing/2014/main" id="{2617A2C9-969F-43FD-B5F1-A0520D175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D1025E4-0A52-4298-9DAE-7307A265AEEC}" type="slidenum">
              <a:rPr lang="en-US" altLang="en-US">
                <a:solidFill>
                  <a:srgbClr val="000000"/>
                </a:solidFill>
                <a:latin typeface="Arial" panose="020B0604020202020204" pitchFamily="34" charset="0"/>
              </a:rPr>
              <a:pPr/>
              <a:t>15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EF865C1-15BE-4EC5-AD0D-83CDCBF1517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9F853C5-5E68-47CB-A4C7-60508D3368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8916" name="Slide Number Placeholder 3">
            <a:extLst>
              <a:ext uri="{FF2B5EF4-FFF2-40B4-BE49-F238E27FC236}">
                <a16:creationId xmlns:a16="http://schemas.microsoft.com/office/drawing/2014/main" id="{E12BE1BC-D74C-4784-B088-5B86EA0AB4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89E8CD-06EE-4819-97EF-CA06B4E9AC38}" type="slidenum">
              <a:rPr lang="en-US" altLang="en-US">
                <a:solidFill>
                  <a:srgbClr val="000000"/>
                </a:solidFill>
                <a:latin typeface="Arial" panose="020B0604020202020204" pitchFamily="34" charset="0"/>
              </a:rPr>
              <a:pPr/>
              <a:t>16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D097B84-FBE5-49DC-8F30-CFA8EDD04048}"/>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7B82C553-1186-4F9B-B1D1-859CAFCC54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F0F79661-84DF-4C2F-8701-335D3E6291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285CB0-20FC-48CF-AC05-4CBA4633C185}" type="slidenum">
              <a:rPr lang="en-US" altLang="en-US">
                <a:solidFill>
                  <a:srgbClr val="000000"/>
                </a:solidFill>
                <a:latin typeface="Arial" panose="020B0604020202020204" pitchFamily="34" charset="0"/>
              </a:rPr>
              <a:pPr/>
              <a:t>17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1EAB7C5-A0A8-4050-97BD-1234E138C52B}"/>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3A4DEEA4-5B21-4786-AA50-5C22DBD72A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43012" name="Slide Number Placeholder 3">
            <a:extLst>
              <a:ext uri="{FF2B5EF4-FFF2-40B4-BE49-F238E27FC236}">
                <a16:creationId xmlns:a16="http://schemas.microsoft.com/office/drawing/2014/main" id="{4A09FBDE-C38A-4C56-9639-1DF5E5F8AE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27130ADE-458C-4BA1-89AA-A7A6D357002B}" type="slidenum">
              <a:rPr lang="en-US" altLang="en-US">
                <a:latin typeface="Arial" panose="020B0604020202020204" pitchFamily="34" charset="0"/>
              </a:rPr>
              <a:pPr/>
              <a:t>18</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FF45B6-AC6E-4289-83DA-F260AAA88EF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65DB3B0-E6C3-47A9-A174-367EF97FDF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1F08E858-450A-4AFB-B366-FF2A223842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02CA92-A732-4F5D-A3FD-C03B1234AC67}"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87EFECF-D8A7-4F33-9904-1A45915B6AD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027D209-D317-4450-8EDC-5A851C3F0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80120C42-5661-4013-AF2C-3A98C313D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D69922F-ABAE-4429-A3CD-EDC427958069}"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D616AF2-28CD-47C9-8B94-F12FC68D562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D07746A1-9717-4E87-A97E-35C9C7BEED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6388" name="Slide Number Placeholder 3">
            <a:extLst>
              <a:ext uri="{FF2B5EF4-FFF2-40B4-BE49-F238E27FC236}">
                <a16:creationId xmlns:a16="http://schemas.microsoft.com/office/drawing/2014/main" id="{80436246-F911-4E29-89E7-904B36CC274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838239B3-1E68-414C-B83E-87E6EC281C04}"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F7AE21B3-70DD-4FC1-8BB2-912B0C2F3BA1}"/>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D5E92C59-3548-475E-A47F-9E55C9CB6AD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8436" name="Slide Number Placeholder 3">
            <a:extLst>
              <a:ext uri="{FF2B5EF4-FFF2-40B4-BE49-F238E27FC236}">
                <a16:creationId xmlns:a16="http://schemas.microsoft.com/office/drawing/2014/main" id="{E0361459-B7C2-4E38-BC7F-2E9B0BF3CA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0619043-0399-4E1E-A84F-47BB9A927269}"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E958706-E134-43BC-991B-FAE7A54434B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7B15BA9-0805-4881-910B-3B8C4D26C1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0484" name="Slide Number Placeholder 3">
            <a:extLst>
              <a:ext uri="{FF2B5EF4-FFF2-40B4-BE49-F238E27FC236}">
                <a16:creationId xmlns:a16="http://schemas.microsoft.com/office/drawing/2014/main" id="{79B82658-C783-467C-818C-14F90AAEC85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FBC89B3-4C58-498C-A586-1EC68B749438}"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A782A5E-2874-4B3B-8EF6-DD0FAD627E8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17E7CBA-6F78-42C7-915E-D524FE87C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84D1AD43-6493-426A-BD18-3D973CAA5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511E09-A21E-4A0F-B203-341FFD65C5F7}"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6F6973E-7066-496A-AB9A-0E369677CF59}"/>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92F47914-B754-41D9-9783-9DE54ABA32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4580" name="Slide Number Placeholder 3">
            <a:extLst>
              <a:ext uri="{FF2B5EF4-FFF2-40B4-BE49-F238E27FC236}">
                <a16:creationId xmlns:a16="http://schemas.microsoft.com/office/drawing/2014/main" id="{94F9510A-61EC-433C-92EA-6D211A55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1E35FE60-DF4B-4898-A745-FE32BFA31566}"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0E045B0-6145-4748-AB8C-D5413477611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72649A5-61BC-42B3-A49E-499E0C5DB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a:extLst>
              <a:ext uri="{FF2B5EF4-FFF2-40B4-BE49-F238E27FC236}">
                <a16:creationId xmlns:a16="http://schemas.microsoft.com/office/drawing/2014/main" id="{14C5F6E2-3E44-4D9A-A06D-E7F543950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50CA0F4-0CF1-4A55-A429-4F64CEA78DCE}" type="slidenum">
              <a:rPr lang="en-US" altLang="en-US">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C08114-2C20-4E20-B4BA-41C406467A33}"/>
              </a:ext>
            </a:extLst>
          </p:cNvPr>
          <p:cNvSpPr>
            <a:spLocks noGrp="1"/>
          </p:cNvSpPr>
          <p:nvPr>
            <p:ph type="dt" sz="half" idx="10"/>
          </p:nvPr>
        </p:nvSpPr>
        <p:spPr/>
        <p:txBody>
          <a:bodyPr/>
          <a:lstStyle>
            <a:lvl1pPr>
              <a:defRPr/>
            </a:lvl1pPr>
          </a:lstStyle>
          <a:p>
            <a:pPr>
              <a:defRPr/>
            </a:pPr>
            <a:fld id="{004CFA7F-A687-4C26-AD84-F458810525D7}"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2460579B-B06E-451D-B62D-1EFEBB1569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BD204D9-6B4E-444F-89E0-AC36FC5DD807}"/>
              </a:ext>
            </a:extLst>
          </p:cNvPr>
          <p:cNvSpPr>
            <a:spLocks noGrp="1"/>
          </p:cNvSpPr>
          <p:nvPr>
            <p:ph type="sldNum" sz="quarter" idx="12"/>
          </p:nvPr>
        </p:nvSpPr>
        <p:spPr/>
        <p:txBody>
          <a:bodyPr/>
          <a:lstStyle>
            <a:lvl1pPr>
              <a:defRPr/>
            </a:lvl1pPr>
          </a:lstStyle>
          <a:p>
            <a:fld id="{E45CEA17-C6BD-47B6-9197-08A1F3FC3399}" type="slidenum">
              <a:rPr lang="en-US" altLang="en-US"/>
              <a:pPr/>
              <a:t>‹#›</a:t>
            </a:fld>
            <a:endParaRPr lang="en-US" altLang="en-US"/>
          </a:p>
        </p:txBody>
      </p:sp>
    </p:spTree>
    <p:extLst>
      <p:ext uri="{BB962C8B-B14F-4D97-AF65-F5344CB8AC3E}">
        <p14:creationId xmlns:p14="http://schemas.microsoft.com/office/powerpoint/2010/main" val="20992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A273-A8C5-48AF-AAFE-9979C7E1C206}"/>
              </a:ext>
            </a:extLst>
          </p:cNvPr>
          <p:cNvSpPr>
            <a:spLocks noGrp="1"/>
          </p:cNvSpPr>
          <p:nvPr>
            <p:ph type="dt" sz="half" idx="10"/>
          </p:nvPr>
        </p:nvSpPr>
        <p:spPr/>
        <p:txBody>
          <a:bodyPr/>
          <a:lstStyle>
            <a:lvl1pPr>
              <a:defRPr/>
            </a:lvl1pPr>
          </a:lstStyle>
          <a:p>
            <a:pPr>
              <a:defRPr/>
            </a:pPr>
            <a:fld id="{D46A765A-E619-4E97-B4C2-A7E1B834B3E0}"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122DE689-A7E1-43D1-845C-EE6A240E41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DF4F1A2-EFB3-40AF-96AE-DFCC7AAD526F}"/>
              </a:ext>
            </a:extLst>
          </p:cNvPr>
          <p:cNvSpPr>
            <a:spLocks noGrp="1"/>
          </p:cNvSpPr>
          <p:nvPr>
            <p:ph type="sldNum" sz="quarter" idx="12"/>
          </p:nvPr>
        </p:nvSpPr>
        <p:spPr/>
        <p:txBody>
          <a:bodyPr/>
          <a:lstStyle>
            <a:lvl1pPr>
              <a:defRPr/>
            </a:lvl1pPr>
          </a:lstStyle>
          <a:p>
            <a:fld id="{C40294A6-DF28-43C9-BCBC-7D0659F9300A}" type="slidenum">
              <a:rPr lang="en-US" altLang="en-US"/>
              <a:pPr/>
              <a:t>‹#›</a:t>
            </a:fld>
            <a:endParaRPr lang="en-US" altLang="en-US"/>
          </a:p>
        </p:txBody>
      </p:sp>
    </p:spTree>
    <p:extLst>
      <p:ext uri="{BB962C8B-B14F-4D97-AF65-F5344CB8AC3E}">
        <p14:creationId xmlns:p14="http://schemas.microsoft.com/office/powerpoint/2010/main" val="30928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C25E-1595-456A-A75B-C50CC488858E}"/>
              </a:ext>
            </a:extLst>
          </p:cNvPr>
          <p:cNvSpPr>
            <a:spLocks noGrp="1"/>
          </p:cNvSpPr>
          <p:nvPr>
            <p:ph type="dt" sz="half" idx="10"/>
          </p:nvPr>
        </p:nvSpPr>
        <p:spPr/>
        <p:txBody>
          <a:bodyPr/>
          <a:lstStyle>
            <a:lvl1pPr>
              <a:defRPr/>
            </a:lvl1pPr>
          </a:lstStyle>
          <a:p>
            <a:pPr>
              <a:defRPr/>
            </a:pPr>
            <a:fld id="{4A82ED52-0B67-46EC-9266-161359787F37}"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76ED6042-7CFB-467D-B758-1D1640D11C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5F84FF-315F-4293-8572-BC0E8D291BEA}"/>
              </a:ext>
            </a:extLst>
          </p:cNvPr>
          <p:cNvSpPr>
            <a:spLocks noGrp="1"/>
          </p:cNvSpPr>
          <p:nvPr>
            <p:ph type="sldNum" sz="quarter" idx="12"/>
          </p:nvPr>
        </p:nvSpPr>
        <p:spPr/>
        <p:txBody>
          <a:bodyPr/>
          <a:lstStyle>
            <a:lvl1pPr>
              <a:defRPr/>
            </a:lvl1pPr>
          </a:lstStyle>
          <a:p>
            <a:fld id="{A44ABB91-B3DD-4666-9BE3-C27CD0A761E4}" type="slidenum">
              <a:rPr lang="en-US" altLang="en-US"/>
              <a:pPr/>
              <a:t>‹#›</a:t>
            </a:fld>
            <a:endParaRPr lang="en-US" altLang="en-US"/>
          </a:p>
        </p:txBody>
      </p:sp>
    </p:spTree>
    <p:extLst>
      <p:ext uri="{BB962C8B-B14F-4D97-AF65-F5344CB8AC3E}">
        <p14:creationId xmlns:p14="http://schemas.microsoft.com/office/powerpoint/2010/main" val="42883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EA4E9-3483-42D6-B4E3-0C588E3E143E}"/>
              </a:ext>
            </a:extLst>
          </p:cNvPr>
          <p:cNvSpPr>
            <a:spLocks noGrp="1"/>
          </p:cNvSpPr>
          <p:nvPr>
            <p:ph type="dt" sz="half" idx="10"/>
          </p:nvPr>
        </p:nvSpPr>
        <p:spPr/>
        <p:txBody>
          <a:bodyPr/>
          <a:lstStyle>
            <a:lvl1pPr>
              <a:defRPr/>
            </a:lvl1pPr>
          </a:lstStyle>
          <a:p>
            <a:pPr>
              <a:defRPr/>
            </a:pPr>
            <a:fld id="{5BCA8FE2-A583-46D3-AD70-2797449BA01D}"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C3BC425D-BA8E-4849-ABE2-05FC0EAAFD7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E36046-F730-4ECF-966A-67AC98A7308C}"/>
              </a:ext>
            </a:extLst>
          </p:cNvPr>
          <p:cNvSpPr>
            <a:spLocks noGrp="1"/>
          </p:cNvSpPr>
          <p:nvPr>
            <p:ph type="sldNum" sz="quarter" idx="12"/>
          </p:nvPr>
        </p:nvSpPr>
        <p:spPr/>
        <p:txBody>
          <a:bodyPr/>
          <a:lstStyle>
            <a:lvl1pPr>
              <a:defRPr/>
            </a:lvl1pPr>
          </a:lstStyle>
          <a:p>
            <a:fld id="{4AB3F3E9-1137-4A2F-8081-92219741C53F}" type="slidenum">
              <a:rPr lang="en-US" altLang="en-US"/>
              <a:pPr/>
              <a:t>‹#›</a:t>
            </a:fld>
            <a:endParaRPr lang="en-US" altLang="en-US"/>
          </a:p>
        </p:txBody>
      </p:sp>
    </p:spTree>
    <p:extLst>
      <p:ext uri="{BB962C8B-B14F-4D97-AF65-F5344CB8AC3E}">
        <p14:creationId xmlns:p14="http://schemas.microsoft.com/office/powerpoint/2010/main" val="168666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3F527-6511-4FEC-A193-C39EE4F2E532}"/>
              </a:ext>
            </a:extLst>
          </p:cNvPr>
          <p:cNvSpPr>
            <a:spLocks noGrp="1"/>
          </p:cNvSpPr>
          <p:nvPr>
            <p:ph type="dt" sz="half" idx="10"/>
          </p:nvPr>
        </p:nvSpPr>
        <p:spPr/>
        <p:txBody>
          <a:bodyPr/>
          <a:lstStyle>
            <a:lvl1pPr>
              <a:defRPr/>
            </a:lvl1pPr>
          </a:lstStyle>
          <a:p>
            <a:pPr>
              <a:defRPr/>
            </a:pPr>
            <a:fld id="{A396864C-E6B0-45E5-B938-8B82FDBE172A}"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DD5C6AED-A93B-46D2-B818-EAE015CC10A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021E3B3-B1D7-41BD-ADBD-4D35BA43BE0A}"/>
              </a:ext>
            </a:extLst>
          </p:cNvPr>
          <p:cNvSpPr>
            <a:spLocks noGrp="1"/>
          </p:cNvSpPr>
          <p:nvPr>
            <p:ph type="sldNum" sz="quarter" idx="12"/>
          </p:nvPr>
        </p:nvSpPr>
        <p:spPr/>
        <p:txBody>
          <a:bodyPr/>
          <a:lstStyle>
            <a:lvl1pPr>
              <a:defRPr/>
            </a:lvl1pPr>
          </a:lstStyle>
          <a:p>
            <a:fld id="{99F370CA-B339-4A64-9973-DA8DB5D61555}" type="slidenum">
              <a:rPr lang="en-US" altLang="en-US"/>
              <a:pPr/>
              <a:t>‹#›</a:t>
            </a:fld>
            <a:endParaRPr lang="en-US" altLang="en-US"/>
          </a:p>
        </p:txBody>
      </p:sp>
    </p:spTree>
    <p:extLst>
      <p:ext uri="{BB962C8B-B14F-4D97-AF65-F5344CB8AC3E}">
        <p14:creationId xmlns:p14="http://schemas.microsoft.com/office/powerpoint/2010/main" val="10760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98009F-D9A9-4B05-BD79-F97F54DF24A9}"/>
              </a:ext>
            </a:extLst>
          </p:cNvPr>
          <p:cNvSpPr>
            <a:spLocks noGrp="1"/>
          </p:cNvSpPr>
          <p:nvPr>
            <p:ph type="dt" sz="half" idx="10"/>
          </p:nvPr>
        </p:nvSpPr>
        <p:spPr/>
        <p:txBody>
          <a:bodyPr/>
          <a:lstStyle>
            <a:lvl1pPr>
              <a:defRPr/>
            </a:lvl1pPr>
          </a:lstStyle>
          <a:p>
            <a:pPr>
              <a:defRPr/>
            </a:pPr>
            <a:fld id="{FB7922CB-883F-4A7B-94E7-D8E61A814795}" type="datetime1">
              <a:rPr lang="en-US" altLang="en-US"/>
              <a:pPr>
                <a:defRPr/>
              </a:pPr>
              <a:t>2/15/2022</a:t>
            </a:fld>
            <a:endParaRPr lang="en-US" altLang="en-US"/>
          </a:p>
        </p:txBody>
      </p:sp>
      <p:sp>
        <p:nvSpPr>
          <p:cNvPr id="6" name="Footer Placeholder 4">
            <a:extLst>
              <a:ext uri="{FF2B5EF4-FFF2-40B4-BE49-F238E27FC236}">
                <a16:creationId xmlns:a16="http://schemas.microsoft.com/office/drawing/2014/main" id="{BEC473E9-A2FB-44AE-AFA2-F6B58D2E63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62F9F5B-A056-47EC-8D73-EBB6552F99FE}"/>
              </a:ext>
            </a:extLst>
          </p:cNvPr>
          <p:cNvSpPr>
            <a:spLocks noGrp="1"/>
          </p:cNvSpPr>
          <p:nvPr>
            <p:ph type="sldNum" sz="quarter" idx="12"/>
          </p:nvPr>
        </p:nvSpPr>
        <p:spPr/>
        <p:txBody>
          <a:bodyPr/>
          <a:lstStyle>
            <a:lvl1pPr>
              <a:defRPr/>
            </a:lvl1pPr>
          </a:lstStyle>
          <a:p>
            <a:fld id="{66C7A5AC-4A0E-464F-B9B3-DEE7EFE82C9B}" type="slidenum">
              <a:rPr lang="en-US" altLang="en-US"/>
              <a:pPr/>
              <a:t>‹#›</a:t>
            </a:fld>
            <a:endParaRPr lang="en-US" altLang="en-US"/>
          </a:p>
        </p:txBody>
      </p:sp>
    </p:spTree>
    <p:extLst>
      <p:ext uri="{BB962C8B-B14F-4D97-AF65-F5344CB8AC3E}">
        <p14:creationId xmlns:p14="http://schemas.microsoft.com/office/powerpoint/2010/main" val="21316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3FCF64-EE7B-4200-BF36-58AC92071E4E}"/>
              </a:ext>
            </a:extLst>
          </p:cNvPr>
          <p:cNvSpPr>
            <a:spLocks noGrp="1"/>
          </p:cNvSpPr>
          <p:nvPr>
            <p:ph type="dt" sz="half" idx="10"/>
          </p:nvPr>
        </p:nvSpPr>
        <p:spPr/>
        <p:txBody>
          <a:bodyPr/>
          <a:lstStyle>
            <a:lvl1pPr>
              <a:defRPr/>
            </a:lvl1pPr>
          </a:lstStyle>
          <a:p>
            <a:pPr>
              <a:defRPr/>
            </a:pPr>
            <a:fld id="{95BDCEF2-3FE4-4226-BF9F-A2E9FD0E6022}" type="datetime1">
              <a:rPr lang="en-US" altLang="en-US"/>
              <a:pPr>
                <a:defRPr/>
              </a:pPr>
              <a:t>2/15/2022</a:t>
            </a:fld>
            <a:endParaRPr lang="en-US" altLang="en-US"/>
          </a:p>
        </p:txBody>
      </p:sp>
      <p:sp>
        <p:nvSpPr>
          <p:cNvPr id="8" name="Footer Placeholder 4">
            <a:extLst>
              <a:ext uri="{FF2B5EF4-FFF2-40B4-BE49-F238E27FC236}">
                <a16:creationId xmlns:a16="http://schemas.microsoft.com/office/drawing/2014/main" id="{65B288ED-DB26-4217-803F-08295127C84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5BEBBF0-41F3-4E4E-9D9C-7B8F99F63E4B}"/>
              </a:ext>
            </a:extLst>
          </p:cNvPr>
          <p:cNvSpPr>
            <a:spLocks noGrp="1"/>
          </p:cNvSpPr>
          <p:nvPr>
            <p:ph type="sldNum" sz="quarter" idx="12"/>
          </p:nvPr>
        </p:nvSpPr>
        <p:spPr/>
        <p:txBody>
          <a:bodyPr/>
          <a:lstStyle>
            <a:lvl1pPr>
              <a:defRPr/>
            </a:lvl1pPr>
          </a:lstStyle>
          <a:p>
            <a:fld id="{36AD189D-B9DA-4C3F-986F-CC66CBA9A67E}" type="slidenum">
              <a:rPr lang="en-US" altLang="en-US"/>
              <a:pPr/>
              <a:t>‹#›</a:t>
            </a:fld>
            <a:endParaRPr lang="en-US" altLang="en-US"/>
          </a:p>
        </p:txBody>
      </p:sp>
    </p:spTree>
    <p:extLst>
      <p:ext uri="{BB962C8B-B14F-4D97-AF65-F5344CB8AC3E}">
        <p14:creationId xmlns:p14="http://schemas.microsoft.com/office/powerpoint/2010/main" val="7462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1B619-3D35-4A33-B049-99EA12554AA1}"/>
              </a:ext>
            </a:extLst>
          </p:cNvPr>
          <p:cNvSpPr>
            <a:spLocks noGrp="1"/>
          </p:cNvSpPr>
          <p:nvPr>
            <p:ph type="dt" sz="half" idx="10"/>
          </p:nvPr>
        </p:nvSpPr>
        <p:spPr/>
        <p:txBody>
          <a:bodyPr/>
          <a:lstStyle>
            <a:lvl1pPr>
              <a:defRPr/>
            </a:lvl1pPr>
          </a:lstStyle>
          <a:p>
            <a:pPr>
              <a:defRPr/>
            </a:pPr>
            <a:fld id="{D672C792-1A32-4E85-BDFC-72FC8B8D0AED}" type="datetime1">
              <a:rPr lang="en-US" altLang="en-US"/>
              <a:pPr>
                <a:defRPr/>
              </a:pPr>
              <a:t>2/15/2022</a:t>
            </a:fld>
            <a:endParaRPr lang="en-US" altLang="en-US"/>
          </a:p>
        </p:txBody>
      </p:sp>
      <p:sp>
        <p:nvSpPr>
          <p:cNvPr id="4" name="Footer Placeholder 4">
            <a:extLst>
              <a:ext uri="{FF2B5EF4-FFF2-40B4-BE49-F238E27FC236}">
                <a16:creationId xmlns:a16="http://schemas.microsoft.com/office/drawing/2014/main" id="{59ED4269-DFCA-4E94-B2DF-8D7948C729A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AE21D91-4BA0-4C33-BFC8-5A207B16903C}"/>
              </a:ext>
            </a:extLst>
          </p:cNvPr>
          <p:cNvSpPr>
            <a:spLocks noGrp="1"/>
          </p:cNvSpPr>
          <p:nvPr>
            <p:ph type="sldNum" sz="quarter" idx="12"/>
          </p:nvPr>
        </p:nvSpPr>
        <p:spPr/>
        <p:txBody>
          <a:bodyPr/>
          <a:lstStyle>
            <a:lvl1pPr>
              <a:defRPr/>
            </a:lvl1pPr>
          </a:lstStyle>
          <a:p>
            <a:fld id="{87E36335-9FC0-4CB1-ACEC-FD714FF4A243}" type="slidenum">
              <a:rPr lang="en-US" altLang="en-US"/>
              <a:pPr/>
              <a:t>‹#›</a:t>
            </a:fld>
            <a:endParaRPr lang="en-US" altLang="en-US"/>
          </a:p>
        </p:txBody>
      </p:sp>
    </p:spTree>
    <p:extLst>
      <p:ext uri="{BB962C8B-B14F-4D97-AF65-F5344CB8AC3E}">
        <p14:creationId xmlns:p14="http://schemas.microsoft.com/office/powerpoint/2010/main" val="368315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F87E40-E19B-4815-823E-1546F59F8C8B}"/>
              </a:ext>
            </a:extLst>
          </p:cNvPr>
          <p:cNvSpPr>
            <a:spLocks noGrp="1"/>
          </p:cNvSpPr>
          <p:nvPr>
            <p:ph type="dt" sz="half" idx="10"/>
          </p:nvPr>
        </p:nvSpPr>
        <p:spPr/>
        <p:txBody>
          <a:bodyPr/>
          <a:lstStyle>
            <a:lvl1pPr>
              <a:defRPr/>
            </a:lvl1pPr>
          </a:lstStyle>
          <a:p>
            <a:pPr>
              <a:defRPr/>
            </a:pPr>
            <a:fld id="{79CCE2EF-A319-4BD0-9E14-E891CCF8B993}" type="datetime1">
              <a:rPr lang="en-US" altLang="en-US"/>
              <a:pPr>
                <a:defRPr/>
              </a:pPr>
              <a:t>2/15/2022</a:t>
            </a:fld>
            <a:endParaRPr lang="en-US" altLang="en-US"/>
          </a:p>
        </p:txBody>
      </p:sp>
      <p:sp>
        <p:nvSpPr>
          <p:cNvPr id="3" name="Footer Placeholder 4">
            <a:extLst>
              <a:ext uri="{FF2B5EF4-FFF2-40B4-BE49-F238E27FC236}">
                <a16:creationId xmlns:a16="http://schemas.microsoft.com/office/drawing/2014/main" id="{B7A6A878-F6FC-41D4-AAB9-2785CCA2B27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F64DA1B-8A3C-4D26-A4B5-2511673BB8B1}"/>
              </a:ext>
            </a:extLst>
          </p:cNvPr>
          <p:cNvSpPr>
            <a:spLocks noGrp="1"/>
          </p:cNvSpPr>
          <p:nvPr>
            <p:ph type="sldNum" sz="quarter" idx="12"/>
          </p:nvPr>
        </p:nvSpPr>
        <p:spPr/>
        <p:txBody>
          <a:bodyPr/>
          <a:lstStyle>
            <a:lvl1pPr>
              <a:defRPr/>
            </a:lvl1pPr>
          </a:lstStyle>
          <a:p>
            <a:fld id="{BD6E3593-D3D7-4A6C-B5A4-E93F552C0903}" type="slidenum">
              <a:rPr lang="en-US" altLang="en-US"/>
              <a:pPr/>
              <a:t>‹#›</a:t>
            </a:fld>
            <a:endParaRPr lang="en-US" altLang="en-US"/>
          </a:p>
        </p:txBody>
      </p:sp>
    </p:spTree>
    <p:extLst>
      <p:ext uri="{BB962C8B-B14F-4D97-AF65-F5344CB8AC3E}">
        <p14:creationId xmlns:p14="http://schemas.microsoft.com/office/powerpoint/2010/main" val="76243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85C79-9E23-439D-B53A-33630C5CF42B}"/>
              </a:ext>
            </a:extLst>
          </p:cNvPr>
          <p:cNvSpPr>
            <a:spLocks noGrp="1"/>
          </p:cNvSpPr>
          <p:nvPr>
            <p:ph type="dt" sz="half" idx="10"/>
          </p:nvPr>
        </p:nvSpPr>
        <p:spPr/>
        <p:txBody>
          <a:bodyPr/>
          <a:lstStyle>
            <a:lvl1pPr>
              <a:defRPr/>
            </a:lvl1pPr>
          </a:lstStyle>
          <a:p>
            <a:pPr>
              <a:defRPr/>
            </a:pPr>
            <a:fld id="{C6C29351-2D08-4735-AE56-F5A22698223D}" type="datetime1">
              <a:rPr lang="en-US" altLang="en-US"/>
              <a:pPr>
                <a:defRPr/>
              </a:pPr>
              <a:t>2/15/2022</a:t>
            </a:fld>
            <a:endParaRPr lang="en-US" altLang="en-US"/>
          </a:p>
        </p:txBody>
      </p:sp>
      <p:sp>
        <p:nvSpPr>
          <p:cNvPr id="6" name="Footer Placeholder 4">
            <a:extLst>
              <a:ext uri="{FF2B5EF4-FFF2-40B4-BE49-F238E27FC236}">
                <a16:creationId xmlns:a16="http://schemas.microsoft.com/office/drawing/2014/main" id="{958BACBA-804E-4B1C-BCD4-37A16225AD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60CA174-6BCE-4680-9905-89F2493C5F56}"/>
              </a:ext>
            </a:extLst>
          </p:cNvPr>
          <p:cNvSpPr>
            <a:spLocks noGrp="1"/>
          </p:cNvSpPr>
          <p:nvPr>
            <p:ph type="sldNum" sz="quarter" idx="12"/>
          </p:nvPr>
        </p:nvSpPr>
        <p:spPr/>
        <p:txBody>
          <a:bodyPr/>
          <a:lstStyle>
            <a:lvl1pPr>
              <a:defRPr/>
            </a:lvl1pPr>
          </a:lstStyle>
          <a:p>
            <a:fld id="{263042E4-10E2-47F2-B205-FBD5C1746BA4}" type="slidenum">
              <a:rPr lang="en-US" altLang="en-US"/>
              <a:pPr/>
              <a:t>‹#›</a:t>
            </a:fld>
            <a:endParaRPr lang="en-US" altLang="en-US"/>
          </a:p>
        </p:txBody>
      </p:sp>
    </p:spTree>
    <p:extLst>
      <p:ext uri="{BB962C8B-B14F-4D97-AF65-F5344CB8AC3E}">
        <p14:creationId xmlns:p14="http://schemas.microsoft.com/office/powerpoint/2010/main" val="112271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205E32-D1D0-4E13-ADB8-F63E3D38A1B1}"/>
              </a:ext>
            </a:extLst>
          </p:cNvPr>
          <p:cNvSpPr>
            <a:spLocks noGrp="1"/>
          </p:cNvSpPr>
          <p:nvPr>
            <p:ph type="dt" sz="half" idx="10"/>
          </p:nvPr>
        </p:nvSpPr>
        <p:spPr/>
        <p:txBody>
          <a:bodyPr/>
          <a:lstStyle>
            <a:lvl1pPr>
              <a:defRPr/>
            </a:lvl1pPr>
          </a:lstStyle>
          <a:p>
            <a:pPr>
              <a:defRPr/>
            </a:pPr>
            <a:fld id="{32B141E7-3413-4163-8F56-FB1F033ADE94}" type="datetime1">
              <a:rPr lang="en-US" altLang="en-US"/>
              <a:pPr>
                <a:defRPr/>
              </a:pPr>
              <a:t>2/15/2022</a:t>
            </a:fld>
            <a:endParaRPr lang="en-US" altLang="en-US"/>
          </a:p>
        </p:txBody>
      </p:sp>
      <p:sp>
        <p:nvSpPr>
          <p:cNvPr id="6" name="Footer Placeholder 4">
            <a:extLst>
              <a:ext uri="{FF2B5EF4-FFF2-40B4-BE49-F238E27FC236}">
                <a16:creationId xmlns:a16="http://schemas.microsoft.com/office/drawing/2014/main" id="{CAA0A527-2441-4F8A-88C2-1666DE4C4D6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6985EE-265C-428F-B8BF-245A9E29DC4D}"/>
              </a:ext>
            </a:extLst>
          </p:cNvPr>
          <p:cNvSpPr>
            <a:spLocks noGrp="1"/>
          </p:cNvSpPr>
          <p:nvPr>
            <p:ph type="sldNum" sz="quarter" idx="12"/>
          </p:nvPr>
        </p:nvSpPr>
        <p:spPr/>
        <p:txBody>
          <a:bodyPr/>
          <a:lstStyle>
            <a:lvl1pPr>
              <a:defRPr/>
            </a:lvl1pPr>
          </a:lstStyle>
          <a:p>
            <a:fld id="{9C862E13-E358-46C2-BC45-D1C9D0A3126D}" type="slidenum">
              <a:rPr lang="en-US" altLang="en-US"/>
              <a:pPr/>
              <a:t>‹#›</a:t>
            </a:fld>
            <a:endParaRPr lang="en-US" altLang="en-US"/>
          </a:p>
        </p:txBody>
      </p:sp>
    </p:spTree>
    <p:extLst>
      <p:ext uri="{BB962C8B-B14F-4D97-AF65-F5344CB8AC3E}">
        <p14:creationId xmlns:p14="http://schemas.microsoft.com/office/powerpoint/2010/main" val="21001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C4BEE0-13AF-4E7F-B245-462F9B235EB2}"/>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A128A-7FBB-41F8-8604-F4FFE0D77A8C}"/>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193D07-EAC8-4BE8-BB28-83D7F3092FE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pPr>
              <a:defRPr/>
            </a:pPr>
            <a:fld id="{FCFFFC14-6ED7-4B74-A39D-22E41B307A19}" type="datetime1">
              <a:rPr lang="en-US" altLang="en-US"/>
              <a:pPr>
                <a:defRPr/>
              </a:pPr>
              <a:t>2/15/2022</a:t>
            </a:fld>
            <a:endParaRPr lang="en-US" altLang="en-US"/>
          </a:p>
        </p:txBody>
      </p:sp>
      <p:sp>
        <p:nvSpPr>
          <p:cNvPr id="5" name="Footer Placeholder 4">
            <a:extLst>
              <a:ext uri="{FF2B5EF4-FFF2-40B4-BE49-F238E27FC236}">
                <a16:creationId xmlns:a16="http://schemas.microsoft.com/office/drawing/2014/main" id="{6898C9D7-0E71-45E9-960D-A51A4B15A2C1}"/>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980B30BA-4ABD-4B04-A16D-686054F5A630}"/>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3A1634-CE10-4CB5-8F21-8F91809DFE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jpeg"/><Relationship Id="rId7" Type="http://schemas.openxmlformats.org/officeDocument/2006/relationships/diagramColors" Target="../diagrams/colors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17.png"/><Relationship Id="rId4" Type="http://schemas.openxmlformats.org/officeDocument/2006/relationships/diagramData" Target="../diagrams/data7.xml"/><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jpeg"/><Relationship Id="rId7" Type="http://schemas.openxmlformats.org/officeDocument/2006/relationships/diagramColors" Target="../diagrams/colors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jpe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jpe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jpeg"/><Relationship Id="rId7"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jpeg"/><Relationship Id="rId7" Type="http://schemas.openxmlformats.org/officeDocument/2006/relationships/diagramColors" Target="../diagrams/colors1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21.png"/><Relationship Id="rId4" Type="http://schemas.openxmlformats.org/officeDocument/2006/relationships/diagramData" Target="../diagrams/data12.xm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8.jpeg"/><Relationship Id="rId5" Type="http://schemas.openxmlformats.org/officeDocument/2006/relationships/diagramLayout" Target="../diagrams/layout2.xml"/><Relationship Id="rId10" Type="http://schemas.openxmlformats.org/officeDocument/2006/relationships/image" Target="../media/image7.png"/><Relationship Id="rId4" Type="http://schemas.openxmlformats.org/officeDocument/2006/relationships/diagramData" Target="../diagrams/data2.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11.png"/><Relationship Id="rId4" Type="http://schemas.openxmlformats.org/officeDocument/2006/relationships/diagramData" Target="../diagrams/data4.xml"/><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5.xml"/><Relationship Id="rId11" Type="http://schemas.openxmlformats.org/officeDocument/2006/relationships/image" Target="../media/image14.jpeg"/><Relationship Id="rId5" Type="http://schemas.openxmlformats.org/officeDocument/2006/relationships/diagramLayout" Target="../diagrams/layout5.xml"/><Relationship Id="rId10" Type="http://schemas.openxmlformats.org/officeDocument/2006/relationships/image" Target="../media/image13.jpeg"/><Relationship Id="rId4" Type="http://schemas.openxmlformats.org/officeDocument/2006/relationships/diagramData" Target="../diagrams/data5.xm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FC6D14-B97B-4109-B190-3A13F486CCF5}"/>
              </a:ext>
            </a:extLst>
          </p:cNvPr>
          <p:cNvSpPr>
            <a:spLocks noGrp="1"/>
          </p:cNvSpPr>
          <p:nvPr>
            <p:ph type="ctrTitle" idx="4294967295"/>
          </p:nvPr>
        </p:nvSpPr>
        <p:spPr>
          <a:xfrm>
            <a:off x="0" y="1828800"/>
            <a:ext cx="9906000" cy="2133600"/>
          </a:xfrm>
          <a:solidFill>
            <a:schemeClr val="tx2"/>
          </a:solidFill>
        </p:spPr>
        <p:txBody>
          <a:bodyPr/>
          <a:lstStyle/>
          <a:p>
            <a:pPr marL="263525" eaLnBrk="1" hangingPunct="1">
              <a:lnSpc>
                <a:spcPct val="150000"/>
              </a:lnSpc>
              <a:spcBef>
                <a:spcPts val="1200"/>
              </a:spcBef>
              <a:spcAft>
                <a:spcPts val="1200"/>
              </a:spcAft>
            </a:pPr>
            <a:br>
              <a:rPr lang="en-US" altLang="en-US" sz="2800" b="1">
                <a:solidFill>
                  <a:schemeClr val="bg1"/>
                </a:solidFill>
                <a:latin typeface="Helvetica Neue"/>
              </a:rPr>
            </a:br>
            <a:r>
              <a:rPr lang="vi-VN" altLang="en-US" sz="3200" b="1">
                <a:solidFill>
                  <a:schemeClr val="bg1"/>
                </a:solidFill>
                <a:latin typeface="Helvetica Neue"/>
              </a:rPr>
              <a:t>ĐẢM BẢO AN TOÀN PHÒNG CHỐNG DỊCH TẠI CƠ SỞ GIÁO DỤC KHI TỔ CHỨC</a:t>
            </a:r>
            <a:br>
              <a:rPr lang="en-US" altLang="en-US" sz="3200" b="1">
                <a:solidFill>
                  <a:schemeClr val="bg1"/>
                </a:solidFill>
                <a:latin typeface="Helvetica Neue"/>
              </a:rPr>
            </a:br>
            <a:r>
              <a:rPr lang="vi-VN" altLang="en-US" sz="3200" b="1">
                <a:solidFill>
                  <a:schemeClr val="bg1"/>
                </a:solidFill>
                <a:latin typeface="Helvetica Neue"/>
              </a:rPr>
              <a:t> DẠY</a:t>
            </a:r>
            <a:r>
              <a:rPr lang="en-US" altLang="en-US" sz="3200" b="1">
                <a:solidFill>
                  <a:schemeClr val="bg1"/>
                </a:solidFill>
                <a:latin typeface="Helvetica Neue"/>
              </a:rPr>
              <a:t>,</a:t>
            </a:r>
            <a:r>
              <a:rPr lang="vi-VN" altLang="en-US" sz="3200" b="1">
                <a:solidFill>
                  <a:schemeClr val="bg1"/>
                </a:solidFill>
                <a:latin typeface="Helvetica Neue"/>
              </a:rPr>
              <a:t> HỌC TRỰC TIẾP</a:t>
            </a:r>
            <a:br>
              <a:rPr lang="en-US" altLang="en-US" sz="2800" b="1">
                <a:solidFill>
                  <a:schemeClr val="bg1"/>
                </a:solidFill>
                <a:latin typeface="Helvetica Neue"/>
              </a:rPr>
            </a:br>
            <a:endParaRPr lang="en-US" altLang="en-US" sz="2800" b="1" i="1">
              <a:solidFill>
                <a:schemeClr val="bg1"/>
              </a:solidFill>
              <a:latin typeface="Arial" panose="020B0604020202020204" pitchFamily="34" charset="0"/>
              <a:cs typeface="Arial" panose="020B0604020202020204" pitchFamily="34" charset="0"/>
            </a:endParaRPr>
          </a:p>
        </p:txBody>
      </p:sp>
      <p:sp>
        <p:nvSpPr>
          <p:cNvPr id="4099" name="Slide Number Placeholder 1">
            <a:extLst>
              <a:ext uri="{FF2B5EF4-FFF2-40B4-BE49-F238E27FC236}">
                <a16:creationId xmlns:a16="http://schemas.microsoft.com/office/drawing/2014/main" id="{137F26E3-ECF8-4F80-83B2-A2865EA455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7F7C0-68B0-4DFF-97D9-53AC29AF3014}" type="slidenum">
              <a:rPr lang="en-US" altLang="en-US" sz="1200">
                <a:solidFill>
                  <a:srgbClr val="898989"/>
                </a:solidFill>
                <a:latin typeface="Verdana" panose="020B0604030504040204" pitchFamily="34" charset="0"/>
              </a:rPr>
              <a:pPr>
                <a:spcBef>
                  <a:spcPct val="0"/>
                </a:spcBef>
                <a:buFontTx/>
                <a:buNone/>
              </a:pPr>
              <a:t>1</a:t>
            </a:fld>
            <a:endParaRPr lang="en-US" altLang="en-US" sz="1200">
              <a:solidFill>
                <a:srgbClr val="898989"/>
              </a:solidFill>
              <a:latin typeface="Verdana" panose="020B0604030504040204" pitchFamily="34" charset="0"/>
            </a:endParaRPr>
          </a:p>
        </p:txBody>
      </p:sp>
      <p:pic>
        <p:nvPicPr>
          <p:cNvPr id="4100" name="Picture 1">
            <a:extLst>
              <a:ext uri="{FF2B5EF4-FFF2-40B4-BE49-F238E27FC236}">
                <a16:creationId xmlns:a16="http://schemas.microsoft.com/office/drawing/2014/main" id="{F0D8BFBF-F22A-4BA4-98CB-17E854AD4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4206875"/>
            <a:ext cx="429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E:\Anh Thanh 2010\Anh Thanh 2010\Others\MoH Logo.png">
            <a:extLst>
              <a:ext uri="{FF2B5EF4-FFF2-40B4-BE49-F238E27FC236}">
                <a16:creationId xmlns:a16="http://schemas.microsoft.com/office/drawing/2014/main" id="{AC014349-6E47-4471-9C0B-F86871399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0513"/>
            <a:ext cx="14128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ED04B67-1068-4A18-89C9-71063EB1F9D4}"/>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3555" name="Rectangle 2">
            <a:extLst>
              <a:ext uri="{FF2B5EF4-FFF2-40B4-BE49-F238E27FC236}">
                <a16:creationId xmlns:a16="http://schemas.microsoft.com/office/drawing/2014/main" id="{749CAE20-7223-4233-B765-18934B540FB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(tiếp)</a:t>
            </a:r>
            <a:endParaRPr lang="en-US" altLang="en-US" sz="2700" b="1">
              <a:solidFill>
                <a:srgbClr val="002060"/>
              </a:solidFill>
            </a:endParaRPr>
          </a:p>
        </p:txBody>
      </p:sp>
      <p:pic>
        <p:nvPicPr>
          <p:cNvPr id="23556" name="Picture 7" descr="LOGO CHON">
            <a:extLst>
              <a:ext uri="{FF2B5EF4-FFF2-40B4-BE49-F238E27FC236}">
                <a16:creationId xmlns:a16="http://schemas.microsoft.com/office/drawing/2014/main" id="{F185CC01-6A25-49CF-9F62-DFC35EC74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4E956FB5-4628-4242-B57E-8530F3CA86E7}"/>
              </a:ext>
            </a:extLst>
          </p:cNvPr>
          <p:cNvGraphicFramePr/>
          <p:nvPr>
            <p:extLst>
              <p:ext uri="{D42A27DB-BD31-4B8C-83A1-F6EECF244321}">
                <p14:modId xmlns:p14="http://schemas.microsoft.com/office/powerpoint/2010/main" val="2902536388"/>
              </p:ext>
            </p:extLst>
          </p:nvPr>
        </p:nvGraphicFramePr>
        <p:xfrm>
          <a:off x="228600" y="1062038"/>
          <a:ext cx="6870700" cy="5491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558" name="Slide Number Placeholder 2">
            <a:extLst>
              <a:ext uri="{FF2B5EF4-FFF2-40B4-BE49-F238E27FC236}">
                <a16:creationId xmlns:a16="http://schemas.microsoft.com/office/drawing/2014/main" id="{54B98618-70C8-49F8-8585-8455CF6D3AC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DAACDC1-8D33-49BC-916D-99A4DBEC06F7}" type="slidenum">
              <a:rPr lang="en-US" altLang="en-US" sz="1200">
                <a:solidFill>
                  <a:srgbClr val="898989"/>
                </a:solidFill>
                <a:latin typeface="Verdana" panose="020B0604030504040204" pitchFamily="34" charset="0"/>
              </a:rPr>
              <a:pPr>
                <a:spcBef>
                  <a:spcPct val="0"/>
                </a:spcBef>
                <a:buFontTx/>
                <a:buNone/>
              </a:pPr>
              <a:t>10</a:t>
            </a:fld>
            <a:endParaRPr lang="en-US" altLang="en-US" sz="1200">
              <a:solidFill>
                <a:srgbClr val="898989"/>
              </a:solidFill>
              <a:latin typeface="Verdana" panose="020B0604030504040204" pitchFamily="34" charset="0"/>
            </a:endParaRPr>
          </a:p>
        </p:txBody>
      </p:sp>
      <p:pic>
        <p:nvPicPr>
          <p:cNvPr id="23559" name="Picture 1">
            <a:extLst>
              <a:ext uri="{FF2B5EF4-FFF2-40B4-BE49-F238E27FC236}">
                <a16:creationId xmlns:a16="http://schemas.microsoft.com/office/drawing/2014/main" id="{48334F03-9FAA-48F7-9116-11F3F07427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99300" y="1198563"/>
            <a:ext cx="2616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CF9EE166-6453-40D8-A6C2-F5A691291D9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099300" y="3746500"/>
            <a:ext cx="2616200"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E009FC0F-89EF-4438-B38B-84410029687C}"/>
              </a:ext>
            </a:extLst>
          </p:cNvPr>
          <p:cNvSpPr>
            <a:spLocks noGrp="1"/>
          </p:cNvSpPr>
          <p:nvPr>
            <p:ph type="ctrTitle"/>
          </p:nvPr>
        </p:nvSpPr>
        <p:spPr>
          <a:xfrm>
            <a:off x="742950" y="2130425"/>
            <a:ext cx="8420100" cy="2365375"/>
          </a:xfrm>
        </p:spPr>
        <p:txBody>
          <a:bodyPr/>
          <a:lstStyle/>
          <a:p>
            <a:r>
              <a:rPr lang="vi-VN" altLang="en-US" sz="4000">
                <a:solidFill>
                  <a:srgbClr val="00B0F0"/>
                </a:solidFill>
              </a:rPr>
              <a:t>XỬ TRÍ CÁC TRƯỜNG HỢP NGHI MẮC, MẮC COVID-19</a:t>
            </a:r>
            <a:r>
              <a:rPr lang="en-US" altLang="en-US" sz="4000">
                <a:solidFill>
                  <a:srgbClr val="00B0F0"/>
                </a:solidFill>
              </a:rPr>
              <a:t>, </a:t>
            </a:r>
            <a:r>
              <a:rPr lang="en-US" altLang="en-US" sz="4000">
                <a:solidFill>
                  <a:srgbClr val="00B0F0"/>
                </a:solidFill>
                <a:latin typeface="Times New Roman" panose="02020603050405020304" pitchFamily="18" charset="0"/>
                <a:cs typeface="Times New Roman" panose="02020603050405020304" pitchFamily="18" charset="0"/>
              </a:rPr>
              <a:t>PHONG TỎA DẬP DỊCH.</a:t>
            </a:r>
          </a:p>
        </p:txBody>
      </p:sp>
      <p:sp>
        <p:nvSpPr>
          <p:cNvPr id="25603" name="Slide Number Placeholder 1">
            <a:extLst>
              <a:ext uri="{FF2B5EF4-FFF2-40B4-BE49-F238E27FC236}">
                <a16:creationId xmlns:a16="http://schemas.microsoft.com/office/drawing/2014/main" id="{DA756531-9E08-470C-9C16-30B040FF13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34924E-0ED7-4CFE-9CF2-6277D3E6517C}" type="slidenum">
              <a:rPr lang="en-US" altLang="en-US" sz="1200">
                <a:solidFill>
                  <a:srgbClr val="898989"/>
                </a:solidFill>
                <a:latin typeface="Verdana" panose="020B0604030504040204" pitchFamily="34" charset="0"/>
              </a:rPr>
              <a:pPr>
                <a:spcBef>
                  <a:spcPct val="0"/>
                </a:spcBef>
                <a:buFontTx/>
                <a:buNone/>
              </a:pPr>
              <a:t>11</a:t>
            </a:fld>
            <a:endParaRPr lang="en-US" altLang="en-US" sz="1200">
              <a:solidFill>
                <a:srgbClr val="898989"/>
              </a:solidFill>
              <a:latin typeface="Verdan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a:solidFill>
                  <a:srgbClr val="0062AC"/>
                </a:solidFill>
                <a:latin typeface="Times New Roman" panose="02020603050405020304" pitchFamily="18" charset="0"/>
                <a:cs typeface="Times New Roman" panose="02020603050405020304" pitchFamily="18" charset="0"/>
              </a:rPr>
              <a:t>Lưu ý đối với địa phương khắc phục </a:t>
            </a:r>
            <a:br>
              <a:rPr lang="en-US" sz="3600" b="1">
                <a:solidFill>
                  <a:srgbClr val="0062AC"/>
                </a:solidFill>
                <a:latin typeface="Times New Roman" panose="02020603050405020304" pitchFamily="18" charset="0"/>
                <a:cs typeface="Times New Roman" panose="02020603050405020304" pitchFamily="18" charset="0"/>
              </a:rPr>
            </a:br>
            <a:r>
              <a:rPr lang="en-US" sz="3600" b="1">
                <a:solidFill>
                  <a:srgbClr val="0062AC"/>
                </a:solidFill>
                <a:latin typeface="Times New Roman" panose="02020603050405020304" pitchFamily="18" charset="0"/>
                <a:cs typeface="Times New Roman" panose="02020603050405020304" pitchFamily="18" charset="0"/>
              </a:rPr>
              <a:t>vấn đề F0 tại trường học</a:t>
            </a:r>
          </a:p>
        </p:txBody>
      </p:sp>
      <p:sp>
        <p:nvSpPr>
          <p:cNvPr id="3" name="Content Placeholder 2"/>
          <p:cNvSpPr>
            <a:spLocks noGrp="1"/>
          </p:cNvSpPr>
          <p:nvPr>
            <p:ph idx="1"/>
          </p:nvPr>
        </p:nvSpPr>
        <p:spPr>
          <a:xfrm>
            <a:off x="228600" y="1435618"/>
            <a:ext cx="9448800" cy="5422382"/>
          </a:xfrm>
        </p:spPr>
        <p:txBody>
          <a:bodyPr/>
          <a:lstStyle/>
          <a:p>
            <a:pPr algn="just">
              <a:lnSpc>
                <a:spcPct val="115000"/>
              </a:lnSpc>
              <a:spcAft>
                <a:spcPts val="100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Rà soát lại, tăng cường tập huấn, diễn tập các kịch bản xảy ra.</a:t>
            </a:r>
          </a:p>
          <a:p>
            <a:pPr algn="just">
              <a:lnSpc>
                <a:spcPct val="115000"/>
              </a:lnSpc>
              <a:spcAft>
                <a:spcPts val="1000"/>
              </a:spcAft>
            </a:pPr>
            <a:r>
              <a:rPr lang="en-US" sz="24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Phối hợp chặt chẽ giữa nhà trường, gia đình và cơ quan y tế trong việc phát hiện các trường hợp nghi ngờ. </a:t>
            </a:r>
          </a:p>
          <a:p>
            <a:pPr algn="just">
              <a:lnSpc>
                <a:spcPct val="115000"/>
              </a:lnSpc>
              <a:spcAft>
                <a:spcPts val="1000"/>
              </a:spcAf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Phụ huynh học sinh: phát hiện con có triệu chứng nghi ngờ như sốt, ho, khó thở… thì cho học sinh nghỉ tại nhà, báo ngay cho nhà trường, cơ quan y tế để có biện pháp xử lý thích hợp. </a:t>
            </a:r>
          </a:p>
          <a:p>
            <a:r>
              <a:rPr lang="nl-NL" sz="2400">
                <a:solidFill>
                  <a:srgbClr val="00589A"/>
                </a:solidFill>
                <a:latin typeface="Times New Roman" panose="02020603050405020304" pitchFamily="18" charset="0"/>
                <a:ea typeface="Times New Roman" panose="02020603050405020304" pitchFamily="18" charset="0"/>
                <a:cs typeface="Times New Roman" panose="02020603050405020304" pitchFamily="18" charset="0"/>
              </a:rPr>
              <a:t>Các cơ sở giáo dục phải thường xuyên t</a:t>
            </a:r>
            <a:r>
              <a:rPr lang="en-US" sz="2400" kern="1600">
                <a:solidFill>
                  <a:srgbClr val="00589A"/>
                </a:solidFill>
                <a:latin typeface="Times New Roman" panose="02020603050405020304" pitchFamily="18" charset="0"/>
                <a:ea typeface="Calibri" panose="020F0502020204030204" pitchFamily="34" charset="0"/>
                <a:cs typeface="Times New Roman" panose="02020603050405020304" pitchFamily="18" charset="0"/>
              </a:rPr>
              <a:t>hông qua sổ liên lạc điện tử hoặc hệ thống thông tin liên lạc khác (nếu có) để tuyên truyền, hướng dẫn cho học sinh, cha mẹ học sinh các biện pháp phòng, chống dịch cũng như thông tin về các biện pháp phòng, chống dịch đã được thực hiện và sẽ tiếp tục thực hiện tại các nhà trường để học sinh, cha mẹ học sinh biết, yên tâm và thực hiện đúng.</a:t>
            </a:r>
            <a:endParaRPr lang="en-US" sz="2400">
              <a:solidFill>
                <a:srgbClr val="00589A"/>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4AB3F3E9-1137-4A2F-8081-92219741C53F}" type="slidenum">
              <a:rPr lang="en-US" altLang="en-US" smtClean="0"/>
              <a:pPr/>
              <a:t>12</a:t>
            </a:fld>
            <a:endParaRPr lang="en-US" altLang="en-US"/>
          </a:p>
        </p:txBody>
      </p:sp>
    </p:spTree>
    <p:extLst>
      <p:ext uri="{BB962C8B-B14F-4D97-AF65-F5344CB8AC3E}">
        <p14:creationId xmlns:p14="http://schemas.microsoft.com/office/powerpoint/2010/main" val="30959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C115B3-41A7-44AF-9A61-C6DC960D50B3}"/>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627" name="Rectangle 2">
            <a:extLst>
              <a:ext uri="{FF2B5EF4-FFF2-40B4-BE49-F238E27FC236}">
                <a16:creationId xmlns:a16="http://schemas.microsoft.com/office/drawing/2014/main" id="{893FC651-5006-47DD-A90D-A9630019398F}"/>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Các trường hợp nghi mắc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6628" name="Picture 7" descr="LOGO CHON">
            <a:extLst>
              <a:ext uri="{FF2B5EF4-FFF2-40B4-BE49-F238E27FC236}">
                <a16:creationId xmlns:a16="http://schemas.microsoft.com/office/drawing/2014/main" id="{A6424F4B-FDAD-4ABF-86D1-8F8ABAE41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2E52745C-5031-46E2-A04A-1D725E93ABDE}"/>
              </a:ext>
            </a:extLst>
          </p:cNvPr>
          <p:cNvGraphicFramePr/>
          <p:nvPr>
            <p:extLst>
              <p:ext uri="{D42A27DB-BD31-4B8C-83A1-F6EECF244321}">
                <p14:modId xmlns:p14="http://schemas.microsoft.com/office/powerpoint/2010/main" val="401920930"/>
              </p:ext>
            </p:extLst>
          </p:nvPr>
        </p:nvGraphicFramePr>
        <p:xfrm>
          <a:off x="381001" y="1144588"/>
          <a:ext cx="9029700" cy="5211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30" name="Slide Number Placeholder 2">
            <a:extLst>
              <a:ext uri="{FF2B5EF4-FFF2-40B4-BE49-F238E27FC236}">
                <a16:creationId xmlns:a16="http://schemas.microsoft.com/office/drawing/2014/main" id="{D5C2EE63-CA69-4DA9-BCA8-EEE7D328CD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4FFFA6-871D-4A14-82A7-2F9A1A06B7C1}" type="slidenum">
              <a:rPr lang="en-US" altLang="en-US" sz="1200">
                <a:solidFill>
                  <a:srgbClr val="898989"/>
                </a:solidFill>
                <a:latin typeface="Verdana" panose="020B0604030504040204" pitchFamily="34" charset="0"/>
              </a:rPr>
              <a:pPr>
                <a:spcBef>
                  <a:spcPct val="0"/>
                </a:spcBef>
                <a:buFontTx/>
                <a:buNone/>
              </a:pPr>
              <a:t>13</a:t>
            </a:fld>
            <a:endParaRPr lang="en-US" altLang="en-US" sz="1200">
              <a:solidFill>
                <a:srgbClr val="898989"/>
              </a:solidFill>
              <a:latin typeface="Verdana" panose="020B060403050404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80130D-F51B-4F9E-B6EB-022A80573449}"/>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699" name="Rectangle 2">
            <a:extLst>
              <a:ext uri="{FF2B5EF4-FFF2-40B4-BE49-F238E27FC236}">
                <a16:creationId xmlns:a16="http://schemas.microsoft.com/office/drawing/2014/main" id="{815A5593-7010-42BB-A2D3-DEC455E6FA3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9700" name="Picture 7" descr="LOGO CHON">
            <a:extLst>
              <a:ext uri="{FF2B5EF4-FFF2-40B4-BE49-F238E27FC236}">
                <a16:creationId xmlns:a16="http://schemas.microsoft.com/office/drawing/2014/main" id="{E2BE7C02-9A7F-4A5D-BE4A-82358CF05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2">
            <a:extLst>
              <a:ext uri="{FF2B5EF4-FFF2-40B4-BE49-F238E27FC236}">
                <a16:creationId xmlns:a16="http://schemas.microsoft.com/office/drawing/2014/main" id="{AACC0236-985E-490F-803D-9EFB62945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A3EBE0-6721-428D-9566-DBD62FB64022}" type="slidenum">
              <a:rPr lang="en-US" altLang="en-US" sz="1200">
                <a:solidFill>
                  <a:srgbClr val="898989"/>
                </a:solidFill>
                <a:latin typeface="Verdana" panose="020B0604030504040204" pitchFamily="34" charset="0"/>
              </a:rPr>
              <a:pPr>
                <a:spcBef>
                  <a:spcPct val="0"/>
                </a:spcBef>
                <a:buFontTx/>
                <a:buNone/>
              </a:pPr>
              <a:t>14</a:t>
            </a:fld>
            <a:endParaRPr lang="en-US" altLang="en-US" sz="1200">
              <a:solidFill>
                <a:srgbClr val="898989"/>
              </a:solidFill>
              <a:latin typeface="Verdana" panose="020B0604030504040204" pitchFamily="34" charset="0"/>
            </a:endParaRPr>
          </a:p>
        </p:txBody>
      </p:sp>
      <p:sp>
        <p:nvSpPr>
          <p:cNvPr id="29702" name="Rectangle 1">
            <a:extLst>
              <a:ext uri="{FF2B5EF4-FFF2-40B4-BE49-F238E27FC236}">
                <a16:creationId xmlns:a16="http://schemas.microsoft.com/office/drawing/2014/main" id="{09483B52-18B9-4C7C-AD39-0D0D8DE5B0CD}"/>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7D0A897-D357-46C1-9FD9-090A95324460}"/>
              </a:ext>
            </a:extLst>
          </p:cNvPr>
          <p:cNvGraphicFramePr/>
          <p:nvPr>
            <p:extLst>
              <p:ext uri="{D42A27DB-BD31-4B8C-83A1-F6EECF244321}">
                <p14:modId xmlns:p14="http://schemas.microsoft.com/office/powerpoint/2010/main" val="2489745406"/>
              </p:ext>
            </p:extLst>
          </p:nvPr>
        </p:nvGraphicFramePr>
        <p:xfrm>
          <a:off x="609600" y="944563"/>
          <a:ext cx="8801100" cy="5410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0D9182E5-74D0-4028-A0B6-D13BECDBB20B}"/>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1747" name="Rectangle 2">
            <a:extLst>
              <a:ext uri="{FF2B5EF4-FFF2-40B4-BE49-F238E27FC236}">
                <a16:creationId xmlns:a16="http://schemas.microsoft.com/office/drawing/2014/main" id="{71D54189-DDC5-484C-AB37-CD5A1EEF93B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1748" name="Picture 7" descr="LOGO CHON">
            <a:extLst>
              <a:ext uri="{FF2B5EF4-FFF2-40B4-BE49-F238E27FC236}">
                <a16:creationId xmlns:a16="http://schemas.microsoft.com/office/drawing/2014/main" id="{FF5B1E6B-C32E-4BF3-AFF2-665734898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2">
            <a:extLst>
              <a:ext uri="{FF2B5EF4-FFF2-40B4-BE49-F238E27FC236}">
                <a16:creationId xmlns:a16="http://schemas.microsoft.com/office/drawing/2014/main" id="{C500975A-08C3-46BC-A7A1-B309543E68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256DAC3-C0C8-48D4-8CF4-90D9A5D8CE12}" type="slidenum">
              <a:rPr lang="en-US" altLang="en-US" sz="1200">
                <a:solidFill>
                  <a:srgbClr val="898989"/>
                </a:solidFill>
                <a:latin typeface="Verdana" panose="020B0604030504040204" pitchFamily="34" charset="0"/>
              </a:rPr>
              <a:pPr>
                <a:spcBef>
                  <a:spcPct val="0"/>
                </a:spcBef>
                <a:buFontTx/>
                <a:buNone/>
              </a:pPr>
              <a:t>15</a:t>
            </a:fld>
            <a:endParaRPr lang="en-US" altLang="en-US" sz="1200">
              <a:solidFill>
                <a:srgbClr val="898989"/>
              </a:solidFill>
              <a:latin typeface="Verdana" panose="020B0604030504040204" pitchFamily="34" charset="0"/>
            </a:endParaRPr>
          </a:p>
        </p:txBody>
      </p:sp>
      <p:sp>
        <p:nvSpPr>
          <p:cNvPr id="31750" name="Rectangle 1">
            <a:extLst>
              <a:ext uri="{FF2B5EF4-FFF2-40B4-BE49-F238E27FC236}">
                <a16:creationId xmlns:a16="http://schemas.microsoft.com/office/drawing/2014/main" id="{5AA1DEBF-F7A0-431A-9A16-B1CEDF92C0C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1D3D7796-C94F-4EAD-B09E-60DF2041613B}"/>
              </a:ext>
            </a:extLst>
          </p:cNvPr>
          <p:cNvGraphicFramePr/>
          <p:nvPr>
            <p:extLst>
              <p:ext uri="{D42A27DB-BD31-4B8C-83A1-F6EECF244321}">
                <p14:modId xmlns:p14="http://schemas.microsoft.com/office/powerpoint/2010/main" val="3820517046"/>
              </p:ext>
            </p:extLst>
          </p:nvPr>
        </p:nvGraphicFramePr>
        <p:xfrm>
          <a:off x="609600" y="944563"/>
          <a:ext cx="9144000" cy="5835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428757E-C0E0-495E-83DD-C4749179E85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891" name="Rectangle 2">
            <a:extLst>
              <a:ext uri="{FF2B5EF4-FFF2-40B4-BE49-F238E27FC236}">
                <a16:creationId xmlns:a16="http://schemas.microsoft.com/office/drawing/2014/main" id="{2CB5B5A9-8C96-4290-9B70-929FDDF4078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Yêu cầu đối với phòng cách ly tạm thời</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7892" name="Picture 7" descr="LOGO CHON">
            <a:extLst>
              <a:ext uri="{FF2B5EF4-FFF2-40B4-BE49-F238E27FC236}">
                <a16:creationId xmlns:a16="http://schemas.microsoft.com/office/drawing/2014/main" id="{3450E3BE-EA9B-4F8B-A404-72B93B279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2">
            <a:extLst>
              <a:ext uri="{FF2B5EF4-FFF2-40B4-BE49-F238E27FC236}">
                <a16:creationId xmlns:a16="http://schemas.microsoft.com/office/drawing/2014/main" id="{44CC23C1-2251-4138-8B0D-57CDE77FB7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A96733B-69BE-416A-BD90-6B1E5631AF1C}" type="slidenum">
              <a:rPr lang="en-US" altLang="en-US" sz="1200">
                <a:solidFill>
                  <a:srgbClr val="898989"/>
                </a:solidFill>
                <a:latin typeface="Verdana" panose="020B0604030504040204" pitchFamily="34" charset="0"/>
              </a:rPr>
              <a:pPr>
                <a:spcBef>
                  <a:spcPct val="0"/>
                </a:spcBef>
                <a:buFontTx/>
                <a:buNone/>
              </a:pPr>
              <a:t>16</a:t>
            </a:fld>
            <a:endParaRPr lang="en-US" altLang="en-US" sz="1200">
              <a:solidFill>
                <a:srgbClr val="898989"/>
              </a:solidFill>
              <a:latin typeface="Verdana" panose="020B0604030504040204" pitchFamily="34" charset="0"/>
            </a:endParaRPr>
          </a:p>
        </p:txBody>
      </p:sp>
      <p:sp>
        <p:nvSpPr>
          <p:cNvPr id="37894" name="Rectangle 1">
            <a:extLst>
              <a:ext uri="{FF2B5EF4-FFF2-40B4-BE49-F238E27FC236}">
                <a16:creationId xmlns:a16="http://schemas.microsoft.com/office/drawing/2014/main" id="{0F37D7CE-E840-418E-A45A-C4CC1F8F18AC}"/>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5B0BC39-82B0-4353-916A-ABFE14A400FE}"/>
              </a:ext>
            </a:extLst>
          </p:cNvPr>
          <p:cNvGraphicFramePr/>
          <p:nvPr>
            <p:extLst>
              <p:ext uri="{D42A27DB-BD31-4B8C-83A1-F6EECF244321}">
                <p14:modId xmlns:p14="http://schemas.microsoft.com/office/powerpoint/2010/main" val="3026506263"/>
              </p:ext>
            </p:extLst>
          </p:nvPr>
        </p:nvGraphicFramePr>
        <p:xfrm>
          <a:off x="609600" y="944563"/>
          <a:ext cx="8382000" cy="36361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7896" name="Picture 1">
            <a:extLst>
              <a:ext uri="{FF2B5EF4-FFF2-40B4-BE49-F238E27FC236}">
                <a16:creationId xmlns:a16="http://schemas.microsoft.com/office/drawing/2014/main" id="{3ACB4E6F-F816-4AC0-8AA0-92580726692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93788" y="4656966"/>
            <a:ext cx="3473512"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10DD1FD-6970-41D8-A349-23244BDB7085}"/>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9939" name="Rectangle 2">
            <a:extLst>
              <a:ext uri="{FF2B5EF4-FFF2-40B4-BE49-F238E27FC236}">
                <a16:creationId xmlns:a16="http://schemas.microsoft.com/office/drawing/2014/main" id="{3B42D412-97FE-4CFB-907B-CC1BD6D86A28}"/>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Yêu cầu đối với phòng cách ly tạm thời (tiếp)</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39940" name="Picture 7" descr="LOGO CHON">
            <a:extLst>
              <a:ext uri="{FF2B5EF4-FFF2-40B4-BE49-F238E27FC236}">
                <a16:creationId xmlns:a16="http://schemas.microsoft.com/office/drawing/2014/main" id="{2E4B87CC-BDC7-4D75-B113-B2F89FE21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2">
            <a:extLst>
              <a:ext uri="{FF2B5EF4-FFF2-40B4-BE49-F238E27FC236}">
                <a16:creationId xmlns:a16="http://schemas.microsoft.com/office/drawing/2014/main" id="{CD8D196F-E14B-42DB-9EA2-AE64BEF7693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50879AF-6DE3-49AE-9B37-D35527A3A645}" type="slidenum">
              <a:rPr lang="en-US" altLang="en-US" sz="1200">
                <a:solidFill>
                  <a:srgbClr val="898989"/>
                </a:solidFill>
                <a:latin typeface="Verdana" panose="020B0604030504040204" pitchFamily="34" charset="0"/>
              </a:rPr>
              <a:pPr>
                <a:spcBef>
                  <a:spcPct val="0"/>
                </a:spcBef>
                <a:buFontTx/>
                <a:buNone/>
              </a:pPr>
              <a:t>17</a:t>
            </a:fld>
            <a:endParaRPr lang="en-US" altLang="en-US" sz="1200">
              <a:solidFill>
                <a:srgbClr val="898989"/>
              </a:solidFill>
              <a:latin typeface="Verdana" panose="020B0604030504040204" pitchFamily="34" charset="0"/>
            </a:endParaRPr>
          </a:p>
        </p:txBody>
      </p:sp>
      <p:sp>
        <p:nvSpPr>
          <p:cNvPr id="39942" name="Rectangle 1">
            <a:extLst>
              <a:ext uri="{FF2B5EF4-FFF2-40B4-BE49-F238E27FC236}">
                <a16:creationId xmlns:a16="http://schemas.microsoft.com/office/drawing/2014/main" id="{767B8001-C321-400E-AC67-533644736CA0}"/>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sp>
        <p:nvSpPr>
          <p:cNvPr id="39943" name="Rectangle 2">
            <a:extLst>
              <a:ext uri="{FF2B5EF4-FFF2-40B4-BE49-F238E27FC236}">
                <a16:creationId xmlns:a16="http://schemas.microsoft.com/office/drawing/2014/main" id="{72A9705B-C744-4868-B4F9-14348847FECD}"/>
              </a:ext>
            </a:extLst>
          </p:cNvPr>
          <p:cNvSpPr>
            <a:spLocks noChangeArrowheads="1"/>
          </p:cNvSpPr>
          <p:nvPr/>
        </p:nvSpPr>
        <p:spPr bwMode="auto">
          <a:xfrm>
            <a:off x="609600" y="944563"/>
            <a:ext cx="6172200"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30000"/>
              </a:lnSpc>
              <a:spcBef>
                <a:spcPts val="600"/>
              </a:spcBef>
              <a:spcAft>
                <a:spcPts val="300"/>
              </a:spcAft>
              <a:buFont typeface="Wingdings" panose="05000000000000000000" pitchFamily="2" charset="2"/>
              <a:buChar char="Ø"/>
            </a:pPr>
            <a:r>
              <a:rPr lang="en-US" altLang="en-US" sz="2000">
                <a:solidFill>
                  <a:srgbClr val="0062AC"/>
                </a:solidFill>
                <a:latin typeface="Times New Roman" panose="02020603050405020304" pitchFamily="18" charset="0"/>
                <a:cs typeface="Times New Roman" panose="02020603050405020304" pitchFamily="18" charset="0"/>
              </a:rPr>
              <a:t>Bố trí thùng đựng chất thải có nắp đậy (Thu gom khẩu trang, khăn, giấy lau mũi, miệng đã qua sử dụng của người cách ly vào thùng đựng chất thải. Đối với trường hợp có yếu tố tiếp xúc dịch tễ thì thu gom, vận chuyển và xử lý như chất thải lây nhiễm theo hướng dẫn của trạm y tế cấp xã; thu gom các rác thải sinh hoạt khác vào thùng đựng rác thải thông thường).</a:t>
            </a:r>
            <a:endParaRPr lang="en-US" altLang="en-US" sz="2000">
              <a:solidFill>
                <a:srgbClr val="0062A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30000"/>
              </a:lnSpc>
              <a:spcBef>
                <a:spcPts val="600"/>
              </a:spcBef>
              <a:spcAft>
                <a:spcPts val="300"/>
              </a:spcAft>
              <a:buFont typeface="Wingdings" panose="05000000000000000000" pitchFamily="2" charset="2"/>
              <a:buChar char="Ø"/>
            </a:pPr>
            <a:r>
              <a:rPr lang="en-US" altLang="en-US" sz="2000">
                <a:solidFill>
                  <a:srgbClr val="FF0000"/>
                </a:solidFill>
                <a:latin typeface="Times New Roman" panose="02020603050405020304" pitchFamily="18" charset="0"/>
                <a:cs typeface="Times New Roman" panose="02020603050405020304" pitchFamily="18" charset="0"/>
              </a:rPr>
              <a:t>Đảm bảo trang thiết bị y tế cơ bản theo quy định</a:t>
            </a:r>
            <a:r>
              <a:rPr lang="en-US" altLang="en-US" sz="20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Calibri" panose="020F0502020204030204" pitchFamily="34" charset="0"/>
            </a:endParaRPr>
          </a:p>
          <a:p>
            <a:pPr>
              <a:spcBef>
                <a:spcPct val="0"/>
              </a:spcBef>
              <a:buFont typeface="Wingdings" panose="05000000000000000000" pitchFamily="2" charset="2"/>
              <a:buChar char="Ø"/>
            </a:pPr>
            <a:r>
              <a:rPr lang="en-US" altLang="en-US" sz="2000">
                <a:solidFill>
                  <a:srgbClr val="0070C0"/>
                </a:solidFill>
                <a:latin typeface="Times New Roman" panose="02020603050405020304" pitchFamily="18" charset="0"/>
                <a:cs typeface="Times New Roman" panose="02020603050405020304" pitchFamily="18" charset="0"/>
              </a:rPr>
              <a:t>Có nội quy khu vực cách ly: hạn chế tối đa những người không phận sự vào khu vực cách ly; đảm bảo an ninh, an toàn; không tổ chức ăn uống tập trung trong khu vực cách ly; cung cấp suất ăn cho người được cách ly và đảm bảo an toàn thực phẩm;</a:t>
            </a:r>
          </a:p>
        </p:txBody>
      </p:sp>
      <p:pic>
        <p:nvPicPr>
          <p:cNvPr id="39944" name="Picture 1">
            <a:extLst>
              <a:ext uri="{FF2B5EF4-FFF2-40B4-BE49-F238E27FC236}">
                <a16:creationId xmlns:a16="http://schemas.microsoft.com/office/drawing/2014/main" id="{37C080EF-C2C3-45FA-92E5-7856966D4D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4050" y="1624013"/>
            <a:ext cx="27178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027807F-581A-4BDF-8259-6B7BF790CB13}"/>
              </a:ext>
            </a:extLst>
          </p:cNvPr>
          <p:cNvCxnSpPr/>
          <p:nvPr/>
        </p:nvCxnSpPr>
        <p:spPr>
          <a:xfrm>
            <a:off x="0" y="836612"/>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1987" name="Rectangle 2">
            <a:extLst>
              <a:ext uri="{FF2B5EF4-FFF2-40B4-BE49-F238E27FC236}">
                <a16:creationId xmlns:a16="http://schemas.microsoft.com/office/drawing/2014/main" id="{21FD85A9-E36D-4030-BE05-5535F7256E2F}"/>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Đề nghị</a:t>
            </a:r>
            <a:endParaRPr lang="en-US" altLang="en-US" sz="2700" b="1">
              <a:solidFill>
                <a:srgbClr val="0070C0"/>
              </a:solidFill>
            </a:endParaRPr>
          </a:p>
        </p:txBody>
      </p:sp>
      <p:pic>
        <p:nvPicPr>
          <p:cNvPr id="41988" name="Picture 7" descr="LOGO CHON">
            <a:extLst>
              <a:ext uri="{FF2B5EF4-FFF2-40B4-BE49-F238E27FC236}">
                <a16:creationId xmlns:a16="http://schemas.microsoft.com/office/drawing/2014/main" id="{4344BEF0-990D-46C2-BAF4-8CA3B5CF5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220A8220-B52F-4996-BDD2-14842C4DC962}"/>
              </a:ext>
            </a:extLst>
          </p:cNvPr>
          <p:cNvGraphicFramePr/>
          <p:nvPr>
            <p:extLst>
              <p:ext uri="{D42A27DB-BD31-4B8C-83A1-F6EECF244321}">
                <p14:modId xmlns:p14="http://schemas.microsoft.com/office/powerpoint/2010/main" val="2808402748"/>
              </p:ext>
            </p:extLst>
          </p:nvPr>
        </p:nvGraphicFramePr>
        <p:xfrm>
          <a:off x="373062" y="917575"/>
          <a:ext cx="9159875" cy="3313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990" name="Slide Number Placeholder 2">
            <a:extLst>
              <a:ext uri="{FF2B5EF4-FFF2-40B4-BE49-F238E27FC236}">
                <a16:creationId xmlns:a16="http://schemas.microsoft.com/office/drawing/2014/main" id="{C9EE029A-4449-4638-9673-5703E44EC31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F633931-E443-4E21-842B-945F8EEB511B}" type="slidenum">
              <a:rPr lang="en-US" altLang="en-US" sz="1200">
                <a:solidFill>
                  <a:srgbClr val="898989"/>
                </a:solidFill>
                <a:latin typeface="Verdana" panose="020B0604030504040204" pitchFamily="34" charset="0"/>
              </a:rPr>
              <a:pPr>
                <a:spcBef>
                  <a:spcPct val="0"/>
                </a:spcBef>
                <a:buFontTx/>
                <a:buNone/>
              </a:pPr>
              <a:t>18</a:t>
            </a:fld>
            <a:endParaRPr lang="en-US" altLang="en-US" sz="1200">
              <a:solidFill>
                <a:srgbClr val="898989"/>
              </a:solidFill>
              <a:latin typeface="Verdana" panose="020B0604030504040204" pitchFamily="34" charset="0"/>
            </a:endParaRPr>
          </a:p>
        </p:txBody>
      </p:sp>
      <p:pic>
        <p:nvPicPr>
          <p:cNvPr id="41991" name="Picture 1">
            <a:extLst>
              <a:ext uri="{FF2B5EF4-FFF2-40B4-BE49-F238E27FC236}">
                <a16:creationId xmlns:a16="http://schemas.microsoft.com/office/drawing/2014/main" id="{F3487163-4FF7-4940-AA3C-C0305998C36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642113" y="4475747"/>
            <a:ext cx="3276600" cy="209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1">
            <a:extLst>
              <a:ext uri="{FF2B5EF4-FFF2-40B4-BE49-F238E27FC236}">
                <a16:creationId xmlns:a16="http://schemas.microsoft.com/office/drawing/2014/main" id="{66D3FBAD-0857-4FCE-B046-1314E539586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65269" y="4383971"/>
            <a:ext cx="3603625" cy="2148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80959-0303-42D1-8C31-9D1A92D46B6D}"/>
              </a:ext>
            </a:extLst>
          </p:cNvPr>
          <p:cNvSpPr txBox="1">
            <a:spLocks noChangeArrowheads="1"/>
          </p:cNvSpPr>
          <p:nvPr/>
        </p:nvSpPr>
        <p:spPr>
          <a:xfrm>
            <a:off x="228600" y="990600"/>
            <a:ext cx="9906000" cy="762000"/>
          </a:xfrm>
          <a:prstGeom prst="rect">
            <a:avLst/>
          </a:prstGeom>
        </p:spPr>
        <p:txBody>
          <a:bodyPr anchor="ctr"/>
          <a:lstStyle/>
          <a:p>
            <a:pPr algn="ctr" eaLnBrk="1" fontAlgn="auto" hangingPunct="1">
              <a:lnSpc>
                <a:spcPct val="150000"/>
              </a:lnSpc>
              <a:spcAft>
                <a:spcPts val="0"/>
              </a:spcAft>
              <a:defRPr/>
            </a:pPr>
            <a:r>
              <a:rPr lang="en-US" sz="4400" b="1" dirty="0">
                <a:solidFill>
                  <a:srgbClr val="002060"/>
                </a:solidFill>
                <a:latin typeface="+mj-lt"/>
                <a:ea typeface="+mj-ea"/>
                <a:cs typeface="+mj-cs"/>
              </a:rPr>
              <a:t>Trân trọng cảm ơn!</a:t>
            </a:r>
          </a:p>
        </p:txBody>
      </p:sp>
      <p:sp>
        <p:nvSpPr>
          <p:cNvPr id="44035" name="Slide Number Placeholder 1">
            <a:extLst>
              <a:ext uri="{FF2B5EF4-FFF2-40B4-BE49-F238E27FC236}">
                <a16:creationId xmlns:a16="http://schemas.microsoft.com/office/drawing/2014/main" id="{BE147956-AF9F-4CEF-9A6F-B6D7066B40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04CCD8-1478-42C6-BA9E-80C61EA58B04}" type="slidenum">
              <a:rPr lang="en-US" altLang="en-US" sz="1200">
                <a:solidFill>
                  <a:srgbClr val="898989"/>
                </a:solidFill>
                <a:latin typeface="Verdana" panose="020B0604030504040204" pitchFamily="34" charset="0"/>
              </a:rPr>
              <a:pPr>
                <a:spcBef>
                  <a:spcPct val="0"/>
                </a:spcBef>
                <a:buFontTx/>
                <a:buNone/>
              </a:pPr>
              <a:t>19</a:t>
            </a:fld>
            <a:endParaRPr lang="en-US" altLang="en-US" sz="1200">
              <a:solidFill>
                <a:srgbClr val="898989"/>
              </a:solidFill>
              <a:latin typeface="Verdana" panose="020B0604030504040204" pitchFamily="34" charset="0"/>
            </a:endParaRPr>
          </a:p>
        </p:txBody>
      </p:sp>
      <p:pic>
        <p:nvPicPr>
          <p:cNvPr id="44036" name="Picture 1">
            <a:extLst>
              <a:ext uri="{FF2B5EF4-FFF2-40B4-BE49-F238E27FC236}">
                <a16:creationId xmlns:a16="http://schemas.microsoft.com/office/drawing/2014/main" id="{4A0EF097-111D-456A-829F-A8CE2651F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62163"/>
            <a:ext cx="75438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AFD19E-8B8B-4E73-B3E4-E695B7774822}"/>
              </a:ext>
            </a:extLst>
          </p:cNvPr>
          <p:cNvSpPr>
            <a:spLocks noGrp="1"/>
          </p:cNvSpPr>
          <p:nvPr>
            <p:ph type="title"/>
          </p:nvPr>
        </p:nvSpPr>
        <p:spPr>
          <a:xfrm>
            <a:off x="495300" y="64798"/>
            <a:ext cx="8915400" cy="425449"/>
          </a:xfrm>
        </p:spPr>
        <p:txBody>
          <a:bodyPr/>
          <a:lstStyle/>
          <a:p>
            <a:r>
              <a:rPr lang="en-US" altLang="en-US" sz="3200" b="1">
                <a:latin typeface="Times New Roman" pitchFamily="18" charset="0"/>
                <a:cs typeface="Times New Roman" pitchFamily="18" charset="0"/>
              </a:rPr>
              <a:t>VĂN BẢN HƯỚNG DẪN</a:t>
            </a:r>
            <a:endParaRPr lang="en-US" sz="3200"/>
          </a:p>
        </p:txBody>
      </p:sp>
      <p:graphicFrame>
        <p:nvGraphicFramePr>
          <p:cNvPr id="5" name="Content Placeholder 4">
            <a:extLst>
              <a:ext uri="{FF2B5EF4-FFF2-40B4-BE49-F238E27FC236}">
                <a16:creationId xmlns:a16="http://schemas.microsoft.com/office/drawing/2014/main" id="{2E8F2D9F-46D1-4538-BBDA-1034BF0ED739}"/>
              </a:ext>
            </a:extLst>
          </p:cNvPr>
          <p:cNvGraphicFramePr>
            <a:graphicFrameLocks noGrp="1"/>
          </p:cNvGraphicFramePr>
          <p:nvPr>
            <p:ph idx="1"/>
            <p:extLst>
              <p:ext uri="{D42A27DB-BD31-4B8C-83A1-F6EECF244321}">
                <p14:modId xmlns:p14="http://schemas.microsoft.com/office/powerpoint/2010/main" val="289731849"/>
              </p:ext>
            </p:extLst>
          </p:nvPr>
        </p:nvGraphicFramePr>
        <p:xfrm>
          <a:off x="306726" y="692180"/>
          <a:ext cx="8915400" cy="582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C2C7E0A3-2B0E-4DC2-A8EE-BE51E5B0991E}"/>
              </a:ext>
            </a:extLst>
          </p:cNvPr>
          <p:cNvSpPr>
            <a:spLocks noGrp="1"/>
          </p:cNvSpPr>
          <p:nvPr>
            <p:ph type="sldNum" sz="quarter" idx="12"/>
          </p:nvPr>
        </p:nvSpPr>
        <p:spPr/>
        <p:txBody>
          <a:bodyPr/>
          <a:lstStyle/>
          <a:p>
            <a:fld id="{BD6E3593-D3D7-4A6C-B5A4-E93F552C0903}" type="slidenum">
              <a:rPr lang="en-US" altLang="en-US" smtClean="0"/>
              <a:pPr/>
              <a:t>2</a:t>
            </a:fld>
            <a:endParaRPr lang="en-US" altLang="en-US"/>
          </a:p>
        </p:txBody>
      </p:sp>
      <p:pic>
        <p:nvPicPr>
          <p:cNvPr id="6" name="Picture 7" descr="LOGO CHON">
            <a:extLst>
              <a:ext uri="{FF2B5EF4-FFF2-40B4-BE49-F238E27FC236}">
                <a16:creationId xmlns:a16="http://schemas.microsoft.com/office/drawing/2014/main" id="{ECF30C02-F800-491F-853D-D6CF0D0C23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800" y="2712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095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008E3A-A90F-46B4-9BFC-6791365132D0}"/>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2">
            <a:extLst>
              <a:ext uri="{FF2B5EF4-FFF2-40B4-BE49-F238E27FC236}">
                <a16:creationId xmlns:a16="http://schemas.microsoft.com/office/drawing/2014/main" id="{34DF30EF-8918-4BE9-86E2-434ABE09D789}"/>
              </a:ext>
            </a:extLst>
          </p:cNvPr>
          <p:cNvSpPr txBox="1">
            <a:spLocks noChangeArrowheads="1"/>
          </p:cNvSpPr>
          <p:nvPr/>
        </p:nvSpPr>
        <p:spPr>
          <a:xfrm>
            <a:off x="0" y="79375"/>
            <a:ext cx="9906000" cy="762000"/>
          </a:xfrm>
          <a:prstGeom prst="rect">
            <a:avLst/>
          </a:prstGeom>
        </p:spPr>
        <p:txBody>
          <a:bodyPr anchor="ctr">
            <a:normAutofit fontScale="97500"/>
          </a:bodyPr>
          <a:lstStyle/>
          <a:p>
            <a:pPr algn="ctr">
              <a:lnSpc>
                <a:spcPct val="107000"/>
              </a:lnSpc>
              <a:spcBef>
                <a:spcPts val="600"/>
              </a:spcBef>
              <a:spcAft>
                <a:spcPts val="300"/>
              </a:spcAft>
              <a:defRPr/>
            </a:pPr>
            <a:r>
              <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KHI NÀO TỔ CHỨC DẠY, HỌC TRỰC TIẾP</a:t>
            </a:r>
            <a:endParaRPr lang="en-US" sz="2000" dirty="0">
              <a:solidFill>
                <a:srgbClr val="0070C0"/>
              </a:solidFill>
              <a:ea typeface="Calibri" panose="020F0502020204030204" pitchFamily="34" charset="0"/>
              <a:cs typeface="Times New Roman" panose="02020603050405020304" pitchFamily="18" charset="0"/>
            </a:endParaRPr>
          </a:p>
        </p:txBody>
      </p:sp>
      <p:sp>
        <p:nvSpPr>
          <p:cNvPr id="9220" name="Slide Number Placeholder 2">
            <a:extLst>
              <a:ext uri="{FF2B5EF4-FFF2-40B4-BE49-F238E27FC236}">
                <a16:creationId xmlns:a16="http://schemas.microsoft.com/office/drawing/2014/main" id="{DB434F0F-0D3F-40DF-85FF-11281722FB6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841DBB-B5D7-4EDD-807C-552CB7C5C9B4}" type="slidenum">
              <a:rPr lang="en-US" altLang="en-US" sz="1200">
                <a:solidFill>
                  <a:srgbClr val="898989"/>
                </a:solidFill>
                <a:latin typeface="Verdana" panose="020B0604030504040204" pitchFamily="34" charset="0"/>
              </a:rPr>
              <a:pPr>
                <a:spcBef>
                  <a:spcPct val="0"/>
                </a:spcBef>
                <a:buFontTx/>
                <a:buNone/>
              </a:pPr>
              <a:t>3</a:t>
            </a:fld>
            <a:endParaRPr lang="en-US" altLang="en-US" sz="1200">
              <a:solidFill>
                <a:srgbClr val="898989"/>
              </a:solidFill>
              <a:latin typeface="Verdana" panose="020B0604030504040204" pitchFamily="34" charset="0"/>
            </a:endParaRPr>
          </a:p>
        </p:txBody>
      </p:sp>
      <p:pic>
        <p:nvPicPr>
          <p:cNvPr id="9221" name="Picture 1">
            <a:extLst>
              <a:ext uri="{FF2B5EF4-FFF2-40B4-BE49-F238E27FC236}">
                <a16:creationId xmlns:a16="http://schemas.microsoft.com/office/drawing/2014/main" id="{9A771D36-81E6-4DF9-94CE-92DA53232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297363"/>
            <a:ext cx="3424238"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93A22E2D-B20D-4BDD-A0F1-8E967970F430}"/>
              </a:ext>
            </a:extLst>
          </p:cNvPr>
          <p:cNvSpPr>
            <a:spLocks noChangeArrowheads="1"/>
          </p:cNvSpPr>
          <p:nvPr/>
        </p:nvSpPr>
        <p:spPr bwMode="auto">
          <a:xfrm>
            <a:off x="357188" y="908050"/>
            <a:ext cx="8894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600"/>
              </a:spcBef>
              <a:buFontTx/>
              <a:buNone/>
            </a:pPr>
            <a:r>
              <a:rPr lang="en-US" altLang="en-US" sz="2400" b="1">
                <a:solidFill>
                  <a:srgbClr val="0070C0"/>
                </a:solidFill>
                <a:latin typeface="Times New Roman" panose="02020603050405020304" pitchFamily="18" charset="0"/>
                <a:cs typeface="Times New Roman" panose="02020603050405020304" pitchFamily="18" charset="0"/>
              </a:rPr>
              <a:t>Nghị quyết số 128/NQ-CP:</a:t>
            </a:r>
          </a:p>
        </p:txBody>
      </p:sp>
      <p:pic>
        <p:nvPicPr>
          <p:cNvPr id="9223" name="Picture 1">
            <a:extLst>
              <a:ext uri="{FF2B5EF4-FFF2-40B4-BE49-F238E27FC236}">
                <a16:creationId xmlns:a16="http://schemas.microsoft.com/office/drawing/2014/main" id="{48154870-6CCB-4B45-8067-A089DD4FF1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31925"/>
            <a:ext cx="90297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AFEDF3C1-C2D2-4264-B868-3672D6940BDC}"/>
              </a:ext>
            </a:extLst>
          </p:cNvPr>
          <p:cNvSpPr/>
          <p:nvPr/>
        </p:nvSpPr>
        <p:spPr>
          <a:xfrm>
            <a:off x="228600" y="4191000"/>
            <a:ext cx="6172200" cy="2554288"/>
          </a:xfrm>
          <a:prstGeom prst="rect">
            <a:avLst/>
          </a:prstGeom>
        </p:spPr>
        <p:txBody>
          <a:bodyPr>
            <a:spAutoFit/>
          </a:bodyPr>
          <a:lstStyle/>
          <a:p>
            <a:pPr marL="285750" indent="-285750">
              <a:buFont typeface="Wingdings" panose="05000000000000000000" pitchFamily="2" charset="2"/>
              <a:buChar char="Ø"/>
              <a:defRPr/>
            </a:pPr>
            <a:r>
              <a:rPr lang="vi-VN" sz="2000" dirty="0">
                <a:latin typeface="+mj-lt"/>
              </a:rPr>
              <a:t>Các cơ sở giáo dục phải đảm bảo các biện pháp an toàn PCD theo hướng dẫn của BGDĐT, BYT</a:t>
            </a:r>
            <a:r>
              <a:rPr lang="vi-VN" sz="2000" dirty="0">
                <a:solidFill>
                  <a:prstClr val="black"/>
                </a:solidFill>
                <a:latin typeface="+mj-lt"/>
              </a:rPr>
              <a:t> </a:t>
            </a:r>
            <a:r>
              <a:rPr lang="en-US" sz="2000" dirty="0">
                <a:solidFill>
                  <a:prstClr val="black"/>
                </a:solidFill>
                <a:latin typeface="+mj-lt"/>
              </a:rPr>
              <a:t>ở</a:t>
            </a:r>
            <a:r>
              <a:rPr lang="vi-VN" sz="2000" dirty="0">
                <a:solidFill>
                  <a:prstClr val="black"/>
                </a:solidFill>
                <a:latin typeface="+mj-lt"/>
              </a:rPr>
              <a:t> tất cả các cấp độ dịch</a:t>
            </a:r>
            <a:r>
              <a:rPr lang="vi-VN" sz="2000" dirty="0">
                <a:latin typeface="+mj-lt"/>
              </a:rPr>
              <a:t>.</a:t>
            </a:r>
            <a:endParaRPr lang="en-US" sz="2000" dirty="0">
              <a:latin typeface="+mj-lt"/>
            </a:endParaRPr>
          </a:p>
          <a:p>
            <a:pPr marL="285750" indent="-285750">
              <a:buFont typeface="Wingdings" panose="05000000000000000000" pitchFamily="2" charset="2"/>
              <a:buChar char="Ø"/>
              <a:defRPr/>
            </a:pPr>
            <a:r>
              <a:rPr lang="vi-VN" sz="2000" dirty="0">
                <a:latin typeface="+mj-lt"/>
              </a:rPr>
              <a:t>Dạy học hạn chế: bao gồm về thời gian, số lượng học sinh và ngừng một số hoạt động (do các địa phương căn cứ Quyết định số </a:t>
            </a:r>
            <a:r>
              <a:rPr lang="en-US" sz="2000" dirty="0">
                <a:latin typeface="Times New Roman" panose="02020603050405020304" pitchFamily="18" charset="0"/>
                <a:cs typeface="Times New Roman" panose="02020603050405020304" pitchFamily="18" charset="0"/>
              </a:rPr>
              <a:t>218</a:t>
            </a:r>
            <a:r>
              <a:rPr lang="vi-VN" sz="2000" dirty="0">
                <a:latin typeface="Times New Roman" panose="02020603050405020304" pitchFamily="18" charset="0"/>
                <a:cs typeface="Times New Roman" panose="02020603050405020304" pitchFamily="18" charset="0"/>
              </a:rPr>
              <a:t>/QĐ-BYT </a:t>
            </a:r>
            <a:r>
              <a:rPr lang="vi-VN" sz="2000" dirty="0">
                <a:latin typeface="+mj-lt"/>
              </a:rPr>
              <a:t>để đánh giá cấp độ dịch và căn cứ yếu tố dịch tễ, nguy cơ tại địa phương để qui định)</a:t>
            </a:r>
            <a:endParaRPr lang="en-US" sz="2000" dirty="0">
              <a:latin typeface="+mj-lt"/>
            </a:endParaRPr>
          </a:p>
        </p:txBody>
      </p:sp>
      <p:pic>
        <p:nvPicPr>
          <p:cNvPr id="9" name="Picture 7" descr="LOGO CHON">
            <a:extLst>
              <a:ext uri="{FF2B5EF4-FFF2-40B4-BE49-F238E27FC236}">
                <a16:creationId xmlns:a16="http://schemas.microsoft.com/office/drawing/2014/main" id="{496EC2AC-6C12-4AAB-800C-9A04D0BBBE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052"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8ED133-D043-4ED7-96AB-DD366AF48EDC}"/>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267" name="Picture 7" descr="LOGO CHON">
            <a:extLst>
              <a:ext uri="{FF2B5EF4-FFF2-40B4-BE49-F238E27FC236}">
                <a16:creationId xmlns:a16="http://schemas.microsoft.com/office/drawing/2014/main" id="{636B7443-3246-4D02-A983-949FFD5B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2">
            <a:extLst>
              <a:ext uri="{FF2B5EF4-FFF2-40B4-BE49-F238E27FC236}">
                <a16:creationId xmlns:a16="http://schemas.microsoft.com/office/drawing/2014/main" id="{F89B3375-87AC-4AF7-B88F-5AE653D75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8F014E-1D83-47C1-8ED9-8CB6F8D33335}" type="slidenum">
              <a:rPr lang="en-US" altLang="en-US" sz="1200">
                <a:solidFill>
                  <a:srgbClr val="898989"/>
                </a:solidFill>
                <a:latin typeface="Verdana" panose="020B0604030504040204" pitchFamily="34" charset="0"/>
              </a:rPr>
              <a:pPr>
                <a:spcBef>
                  <a:spcPct val="0"/>
                </a:spcBef>
                <a:buFontTx/>
                <a:buNone/>
              </a:pPr>
              <a:t>4</a:t>
            </a:fld>
            <a:endParaRPr lang="en-US" altLang="en-US" sz="1200">
              <a:solidFill>
                <a:srgbClr val="898989"/>
              </a:solidFill>
              <a:latin typeface="Verdana" panose="020B0604030504040204" pitchFamily="34" charset="0"/>
            </a:endParaRPr>
          </a:p>
        </p:txBody>
      </p:sp>
      <p:graphicFrame>
        <p:nvGraphicFramePr>
          <p:cNvPr id="3" name="Diagram 2">
            <a:extLst>
              <a:ext uri="{FF2B5EF4-FFF2-40B4-BE49-F238E27FC236}">
                <a16:creationId xmlns:a16="http://schemas.microsoft.com/office/drawing/2014/main" id="{2834A090-C964-42E4-A9F0-7FADDA58106C}"/>
              </a:ext>
            </a:extLst>
          </p:cNvPr>
          <p:cNvGraphicFramePr/>
          <p:nvPr>
            <p:extLst>
              <p:ext uri="{D42A27DB-BD31-4B8C-83A1-F6EECF244321}">
                <p14:modId xmlns:p14="http://schemas.microsoft.com/office/powerpoint/2010/main" val="4105488391"/>
              </p:ext>
            </p:extLst>
          </p:nvPr>
        </p:nvGraphicFramePr>
        <p:xfrm>
          <a:off x="249238" y="766763"/>
          <a:ext cx="6303962" cy="3643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270" name="Rectangle 2">
            <a:extLst>
              <a:ext uri="{FF2B5EF4-FFF2-40B4-BE49-F238E27FC236}">
                <a16:creationId xmlns:a16="http://schemas.microsoft.com/office/drawing/2014/main" id="{1EF867F2-46E4-4725-965E-46180D850ADC}"/>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a:t>
            </a:r>
            <a:endParaRPr lang="en-US" altLang="en-US" sz="2800" b="1">
              <a:solidFill>
                <a:srgbClr val="0070C0"/>
              </a:solidFill>
            </a:endParaRPr>
          </a:p>
        </p:txBody>
      </p:sp>
      <p:pic>
        <p:nvPicPr>
          <p:cNvPr id="11271" name="Picture 2">
            <a:extLst>
              <a:ext uri="{FF2B5EF4-FFF2-40B4-BE49-F238E27FC236}">
                <a16:creationId xmlns:a16="http://schemas.microsoft.com/office/drawing/2014/main" id="{F0DE2B95-6135-4429-B8D6-470F84AC53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51363"/>
            <a:ext cx="1981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a:extLst>
              <a:ext uri="{FF2B5EF4-FFF2-40B4-BE49-F238E27FC236}">
                <a16:creationId xmlns:a16="http://schemas.microsoft.com/office/drawing/2014/main" id="{6D5E110E-20E5-4A4D-AC4C-2E37BD2180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5000" y="4478338"/>
            <a:ext cx="3276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
            <a:extLst>
              <a:ext uri="{FF2B5EF4-FFF2-40B4-BE49-F238E27FC236}">
                <a16:creationId xmlns:a16="http://schemas.microsoft.com/office/drawing/2014/main" id="{6F898472-9CC4-42FA-9333-A381F8C41CF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97663" y="838200"/>
            <a:ext cx="31146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8787C6-9858-49A7-9DEE-A1EA343AA2AA}"/>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3315" name="Picture 7" descr="LOGO CHON">
            <a:extLst>
              <a:ext uri="{FF2B5EF4-FFF2-40B4-BE49-F238E27FC236}">
                <a16:creationId xmlns:a16="http://schemas.microsoft.com/office/drawing/2014/main" id="{30C9FB34-0685-4E1F-89E3-3988910C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2">
            <a:extLst>
              <a:ext uri="{FF2B5EF4-FFF2-40B4-BE49-F238E27FC236}">
                <a16:creationId xmlns:a16="http://schemas.microsoft.com/office/drawing/2014/main" id="{9DB8070F-A35B-432F-BC8C-D4627417C2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6A4DDA-CBD2-494C-90B5-487D450221B9}" type="slidenum">
              <a:rPr lang="en-US" altLang="en-US" sz="1200">
                <a:solidFill>
                  <a:srgbClr val="898989"/>
                </a:solidFill>
                <a:latin typeface="Verdana" panose="020B0604030504040204" pitchFamily="34" charset="0"/>
              </a:rPr>
              <a:pPr>
                <a:spcBef>
                  <a:spcPct val="0"/>
                </a:spcBef>
                <a:buFontTx/>
                <a:buNone/>
              </a:pPr>
              <a:t>5</a:t>
            </a:fld>
            <a:endParaRPr lang="en-US" altLang="en-US" sz="1200">
              <a:solidFill>
                <a:srgbClr val="898989"/>
              </a:solidFill>
              <a:latin typeface="Verdana" panose="020B0604030504040204" pitchFamily="34" charset="0"/>
            </a:endParaRPr>
          </a:p>
        </p:txBody>
      </p:sp>
      <p:sp>
        <p:nvSpPr>
          <p:cNvPr id="13317" name="Rectangle 1">
            <a:extLst>
              <a:ext uri="{FF2B5EF4-FFF2-40B4-BE49-F238E27FC236}">
                <a16:creationId xmlns:a16="http://schemas.microsoft.com/office/drawing/2014/main" id="{ABF9CAD8-CFCD-476E-A47F-FC3CE321F104}"/>
              </a:ext>
            </a:extLst>
          </p:cNvPr>
          <p:cNvSpPr>
            <a:spLocks noChangeArrowheads="1"/>
          </p:cNvSpPr>
          <p:nvPr/>
        </p:nvSpPr>
        <p:spPr bwMode="auto">
          <a:xfrm>
            <a:off x="249238" y="766763"/>
            <a:ext cx="889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2400" b="1">
                <a:solidFill>
                  <a:srgbClr val="0000CC"/>
                </a:solidFill>
                <a:latin typeface="Times New Roman" panose="02020603050405020304" pitchFamily="18" charset="0"/>
                <a:cs typeface="Times New Roman" panose="02020603050405020304" pitchFamily="18" charset="0"/>
              </a:rPr>
              <a:t>Thông qua sổ liên lạc điện tử/hệ thống thông tin liên lạc sẵn có để tuyên truyền, hướng dẫn cho học sinh, cha mẹ học sinh:</a:t>
            </a:r>
            <a:r>
              <a:rPr lang="en-US" altLang="en-US" sz="2400">
                <a:solidFill>
                  <a:srgbClr val="0000CC"/>
                </a:solidFill>
                <a:latin typeface="Times New Roman" panose="02020603050405020304" pitchFamily="18" charset="0"/>
                <a:cs typeface="Times New Roman" panose="02020603050405020304" pitchFamily="18" charset="0"/>
              </a:rPr>
              <a:t> </a:t>
            </a:r>
          </a:p>
        </p:txBody>
      </p:sp>
      <p:sp>
        <p:nvSpPr>
          <p:cNvPr id="13318" name="Rectangle 2">
            <a:extLst>
              <a:ext uri="{FF2B5EF4-FFF2-40B4-BE49-F238E27FC236}">
                <a16:creationId xmlns:a16="http://schemas.microsoft.com/office/drawing/2014/main" id="{36495D1A-4DC4-4573-8C0F-E3EEEACAEDED}"/>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Trước khi đón học sinh quay lại học (tiếp)</a:t>
            </a:r>
            <a:endParaRPr lang="en-US" altLang="en-US" sz="2800" b="1">
              <a:solidFill>
                <a:srgbClr val="0070C0"/>
              </a:solidFill>
            </a:endParaRPr>
          </a:p>
        </p:txBody>
      </p:sp>
      <p:sp>
        <p:nvSpPr>
          <p:cNvPr id="3" name="Flowchart: Alternate Process 2">
            <a:extLst>
              <a:ext uri="{FF2B5EF4-FFF2-40B4-BE49-F238E27FC236}">
                <a16:creationId xmlns:a16="http://schemas.microsoft.com/office/drawing/2014/main" id="{A47E78C2-0AB2-40BA-8711-87F84401A4E7}"/>
              </a:ext>
            </a:extLst>
          </p:cNvPr>
          <p:cNvSpPr/>
          <p:nvPr/>
        </p:nvSpPr>
        <p:spPr>
          <a:xfrm>
            <a:off x="381000" y="2362200"/>
            <a:ext cx="2590800" cy="3124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a:t>Các biện pháp bảo vệ sức khỏe, theo dõi sức khỏe của học sinh và thực hành các biện pháp vệ sinh cá nhân</a:t>
            </a:r>
          </a:p>
        </p:txBody>
      </p:sp>
      <p:sp>
        <p:nvSpPr>
          <p:cNvPr id="9" name="Flowchart: Alternate Process 8">
            <a:extLst>
              <a:ext uri="{FF2B5EF4-FFF2-40B4-BE49-F238E27FC236}">
                <a16:creationId xmlns:a16="http://schemas.microsoft.com/office/drawing/2014/main" id="{4E21FC8B-8A5C-4C34-827D-4D1CB4234B98}"/>
              </a:ext>
            </a:extLst>
          </p:cNvPr>
          <p:cNvSpPr/>
          <p:nvPr/>
        </p:nvSpPr>
        <p:spPr>
          <a:xfrm>
            <a:off x="3657600" y="2362200"/>
            <a:ext cx="2514600" cy="3124200"/>
          </a:xfrm>
          <a:prstGeom prst="flowChartAlternateProcess">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Yêu cầu học sinh, cha mẹ học sinh theo dõi sức khỏe của học sinh và thông tin ngay cho nhà trường khi học sinh có các biểu hiện sốt, ho, khó thở</a:t>
            </a:r>
          </a:p>
        </p:txBody>
      </p:sp>
      <p:sp>
        <p:nvSpPr>
          <p:cNvPr id="10" name="Flowchart: Alternate Process 9">
            <a:extLst>
              <a:ext uri="{FF2B5EF4-FFF2-40B4-BE49-F238E27FC236}">
                <a16:creationId xmlns:a16="http://schemas.microsoft.com/office/drawing/2014/main" id="{E7F15913-B87E-4324-AAD8-07B092B31094}"/>
              </a:ext>
            </a:extLst>
          </p:cNvPr>
          <p:cNvSpPr/>
          <p:nvPr/>
        </p:nvSpPr>
        <p:spPr>
          <a:xfrm>
            <a:off x="6781800" y="2362200"/>
            <a:ext cx="2628900" cy="31242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Thông tin cho học sinh, cha mẹ học sinh biết về các biện pháp phòng, chống dịch đã được thực hiện và sẽ tiếp tục thực hiện tại các nhà trường, ký túc xá để học sinh, cha mẹ học sinh yên tâm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2972D7-A3EF-4D23-B572-C908CC628A27}"/>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5363" name="Picture 7" descr="LOGO CHON">
            <a:extLst>
              <a:ext uri="{FF2B5EF4-FFF2-40B4-BE49-F238E27FC236}">
                <a16:creationId xmlns:a16="http://schemas.microsoft.com/office/drawing/2014/main" id="{36A3D115-9575-47D3-9F68-0752DBE8F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D527DBA0-A946-4B29-85F5-60DB9A3F337A}"/>
              </a:ext>
            </a:extLst>
          </p:cNvPr>
          <p:cNvGraphicFramePr/>
          <p:nvPr>
            <p:extLst>
              <p:ext uri="{D42A27DB-BD31-4B8C-83A1-F6EECF244321}">
                <p14:modId xmlns:p14="http://schemas.microsoft.com/office/powerpoint/2010/main" val="1801343103"/>
              </p:ext>
            </p:extLst>
          </p:nvPr>
        </p:nvGraphicFramePr>
        <p:xfrm>
          <a:off x="473075" y="1195160"/>
          <a:ext cx="5021262" cy="4570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365" name="Slide Number Placeholder 2">
            <a:extLst>
              <a:ext uri="{FF2B5EF4-FFF2-40B4-BE49-F238E27FC236}">
                <a16:creationId xmlns:a16="http://schemas.microsoft.com/office/drawing/2014/main" id="{A5751AFE-0ED7-4F7A-B9E7-C2B1AA04542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FC3A29F-A426-471C-B253-EDD4FB920611}" type="slidenum">
              <a:rPr lang="en-US" altLang="en-US" sz="1200">
                <a:solidFill>
                  <a:srgbClr val="898989"/>
                </a:solidFill>
                <a:latin typeface="Verdana" panose="020B0604030504040204" pitchFamily="34" charset="0"/>
              </a:rPr>
              <a:pPr>
                <a:spcBef>
                  <a:spcPct val="0"/>
                </a:spcBef>
                <a:buFontTx/>
                <a:buNone/>
              </a:pPr>
              <a:t>6</a:t>
            </a:fld>
            <a:endParaRPr lang="en-US" altLang="en-US" sz="1200">
              <a:solidFill>
                <a:srgbClr val="898989"/>
              </a:solidFill>
              <a:latin typeface="Verdana" panose="020B0604030504040204" pitchFamily="34" charset="0"/>
            </a:endParaRPr>
          </a:p>
        </p:txBody>
      </p:sp>
      <p:sp>
        <p:nvSpPr>
          <p:cNvPr id="15366" name="Rectangle 2">
            <a:extLst>
              <a:ext uri="{FF2B5EF4-FFF2-40B4-BE49-F238E27FC236}">
                <a16:creationId xmlns:a16="http://schemas.microsoft.com/office/drawing/2014/main" id="{E37002AC-DD0A-4C13-94C7-042F1EB02125}"/>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5367" name="Picture 8" descr="https://kenh14cdn.com/2020/5/4/959967802656910944594587986710380535349248n-1588554011624625579386-15885545927251912246157.png">
            <a:extLst>
              <a:ext uri="{FF2B5EF4-FFF2-40B4-BE49-F238E27FC236}">
                <a16:creationId xmlns:a16="http://schemas.microsoft.com/office/drawing/2014/main" id="{E7C9AD74-7F3B-45B7-AD39-BD4D340DC2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9259" y="2235119"/>
            <a:ext cx="3717925" cy="234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FA9FBB-09D5-4397-895E-76A989183380}"/>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7411" name="Picture 7" descr="LOGO CHON">
            <a:extLst>
              <a:ext uri="{FF2B5EF4-FFF2-40B4-BE49-F238E27FC236}">
                <a16:creationId xmlns:a16="http://schemas.microsoft.com/office/drawing/2014/main" id="{4D06F33B-FB4C-4C69-A20F-B35389BC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7884B1EB-DA7F-45FC-A489-60FA1436A767}"/>
              </a:ext>
            </a:extLst>
          </p:cNvPr>
          <p:cNvGraphicFramePr/>
          <p:nvPr>
            <p:extLst>
              <p:ext uri="{D42A27DB-BD31-4B8C-83A1-F6EECF244321}">
                <p14:modId xmlns:p14="http://schemas.microsoft.com/office/powerpoint/2010/main" val="2664901925"/>
              </p:ext>
            </p:extLst>
          </p:nvPr>
        </p:nvGraphicFramePr>
        <p:xfrm>
          <a:off x="528638" y="1370749"/>
          <a:ext cx="6570662" cy="41165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413" name="Slide Number Placeholder 2">
            <a:extLst>
              <a:ext uri="{FF2B5EF4-FFF2-40B4-BE49-F238E27FC236}">
                <a16:creationId xmlns:a16="http://schemas.microsoft.com/office/drawing/2014/main" id="{C3039CEB-4186-4CF3-AFAE-ED4B05782C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1E476B9-97DC-44CE-B4F6-B48533B12FDA}" type="slidenum">
              <a:rPr lang="en-US" altLang="en-US" sz="1200">
                <a:solidFill>
                  <a:srgbClr val="898989"/>
                </a:solidFill>
                <a:latin typeface="Verdana" panose="020B0604030504040204" pitchFamily="34" charset="0"/>
              </a:rPr>
              <a:pPr>
                <a:spcBef>
                  <a:spcPct val="0"/>
                </a:spcBef>
                <a:buFontTx/>
                <a:buNone/>
              </a:pPr>
              <a:t>7</a:t>
            </a:fld>
            <a:endParaRPr lang="en-US" altLang="en-US" sz="1200">
              <a:solidFill>
                <a:srgbClr val="898989"/>
              </a:solidFill>
              <a:latin typeface="Verdana" panose="020B0604030504040204" pitchFamily="34" charset="0"/>
            </a:endParaRPr>
          </a:p>
        </p:txBody>
      </p:sp>
      <p:pic>
        <p:nvPicPr>
          <p:cNvPr id="17414" name="Picture 2">
            <a:extLst>
              <a:ext uri="{FF2B5EF4-FFF2-40B4-BE49-F238E27FC236}">
                <a16:creationId xmlns:a16="http://schemas.microsoft.com/office/drawing/2014/main" id="{F4AADE8A-B161-4798-A3D0-BDDDBE67196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97750" y="1022350"/>
            <a:ext cx="2498725"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2">
            <a:extLst>
              <a:ext uri="{FF2B5EF4-FFF2-40B4-BE49-F238E27FC236}">
                <a16:creationId xmlns:a16="http://schemas.microsoft.com/office/drawing/2014/main" id="{45DA3EE4-A5EF-415A-B995-9D00E04AEB7D}"/>
              </a:ext>
            </a:extLst>
          </p:cNvPr>
          <p:cNvSpPr txBox="1">
            <a:spLocks noChangeArrowheads="1"/>
          </p:cNvSpPr>
          <p:nvPr/>
        </p:nvSpPr>
        <p:spPr bwMode="auto">
          <a:xfrm>
            <a:off x="-304800" y="0"/>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a:t>
            </a:r>
            <a:endParaRPr lang="en-US" altLang="en-US" sz="2800" b="1">
              <a:solidFill>
                <a:srgbClr val="0070C0"/>
              </a:solidFill>
            </a:endParaRPr>
          </a:p>
        </p:txBody>
      </p:sp>
      <p:pic>
        <p:nvPicPr>
          <p:cNvPr id="17416" name="Picture 3">
            <a:extLst>
              <a:ext uri="{FF2B5EF4-FFF2-40B4-BE49-F238E27FC236}">
                <a16:creationId xmlns:a16="http://schemas.microsoft.com/office/drawing/2014/main" id="{B759ACB5-65DB-46B8-8C0C-89A6479A8F3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12038" y="3938588"/>
            <a:ext cx="287496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ADF9D1E-69C0-44F0-A8C6-6DF3FABCFD74}"/>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9459" name="Picture 7" descr="LOGO CHON">
            <a:extLst>
              <a:ext uri="{FF2B5EF4-FFF2-40B4-BE49-F238E27FC236}">
                <a16:creationId xmlns:a16="http://schemas.microsoft.com/office/drawing/2014/main" id="{0542A497-7968-4B48-9D0C-4324BE272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1835646A-FE9B-4CE0-88AD-11441BB8E528}"/>
              </a:ext>
            </a:extLst>
          </p:cNvPr>
          <p:cNvGraphicFramePr/>
          <p:nvPr>
            <p:extLst>
              <p:ext uri="{D42A27DB-BD31-4B8C-83A1-F6EECF244321}">
                <p14:modId xmlns:p14="http://schemas.microsoft.com/office/powerpoint/2010/main" val="2534470808"/>
              </p:ext>
            </p:extLst>
          </p:nvPr>
        </p:nvGraphicFramePr>
        <p:xfrm>
          <a:off x="630238" y="838200"/>
          <a:ext cx="6608762" cy="2825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461" name="Slide Number Placeholder 2">
            <a:extLst>
              <a:ext uri="{FF2B5EF4-FFF2-40B4-BE49-F238E27FC236}">
                <a16:creationId xmlns:a16="http://schemas.microsoft.com/office/drawing/2014/main" id="{16C1938C-52FA-49F6-A42B-B7EFC44047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6F9111-D521-4769-9BEB-7220DCF22AAB}" type="slidenum">
              <a:rPr lang="en-US" altLang="en-US" sz="1200">
                <a:solidFill>
                  <a:srgbClr val="898989"/>
                </a:solidFill>
                <a:latin typeface="Verdana" panose="020B0604030504040204" pitchFamily="34" charset="0"/>
              </a:rPr>
              <a:pPr>
                <a:spcBef>
                  <a:spcPct val="0"/>
                </a:spcBef>
                <a:buFontTx/>
                <a:buNone/>
              </a:pPr>
              <a:t>8</a:t>
            </a:fld>
            <a:endParaRPr lang="en-US" altLang="en-US" sz="1200">
              <a:solidFill>
                <a:srgbClr val="898989"/>
              </a:solidFill>
              <a:latin typeface="Verdana" panose="020B0604030504040204" pitchFamily="34" charset="0"/>
            </a:endParaRPr>
          </a:p>
        </p:txBody>
      </p:sp>
      <p:sp>
        <p:nvSpPr>
          <p:cNvPr id="19462" name="Rectangle 2">
            <a:extLst>
              <a:ext uri="{FF2B5EF4-FFF2-40B4-BE49-F238E27FC236}">
                <a16:creationId xmlns:a16="http://schemas.microsoft.com/office/drawing/2014/main" id="{E5A8C54F-5AEE-41F1-BE20-E432A2D96B1A}"/>
              </a:ext>
            </a:extLst>
          </p:cNvPr>
          <p:cNvSpPr txBox="1">
            <a:spLocks noChangeArrowheads="1"/>
          </p:cNvSpPr>
          <p:nvPr/>
        </p:nvSpPr>
        <p:spPr bwMode="auto">
          <a:xfrm>
            <a:off x="0" y="79375"/>
            <a:ext cx="99060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Khi học sinh trở lại học (tiếp)</a:t>
            </a:r>
            <a:endParaRPr lang="en-US" altLang="en-US" sz="2800" b="1">
              <a:solidFill>
                <a:srgbClr val="0070C0"/>
              </a:solidFill>
            </a:endParaRPr>
          </a:p>
        </p:txBody>
      </p:sp>
      <p:pic>
        <p:nvPicPr>
          <p:cNvPr id="19463" name="Picture 2">
            <a:extLst>
              <a:ext uri="{FF2B5EF4-FFF2-40B4-BE49-F238E27FC236}">
                <a16:creationId xmlns:a16="http://schemas.microsoft.com/office/drawing/2014/main" id="{86A658EF-38B2-4524-8D3F-9A1B92E404F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15200" y="922338"/>
            <a:ext cx="236220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
            <a:extLst>
              <a:ext uri="{FF2B5EF4-FFF2-40B4-BE49-F238E27FC236}">
                <a16:creationId xmlns:a16="http://schemas.microsoft.com/office/drawing/2014/main" id="{FCC7BAB5-3BA3-4E3B-A61F-F8FF6FC15F2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4305300"/>
            <a:ext cx="4211638"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
            <a:extLst>
              <a:ext uri="{FF2B5EF4-FFF2-40B4-BE49-F238E27FC236}">
                <a16:creationId xmlns:a16="http://schemas.microsoft.com/office/drawing/2014/main" id="{E83B339C-7B2C-4945-8391-C153A6705DA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4319588"/>
            <a:ext cx="35814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0D394A-D991-444A-B8ED-BCE3D403E897}"/>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507" name="Rectangle 2">
            <a:extLst>
              <a:ext uri="{FF2B5EF4-FFF2-40B4-BE49-F238E27FC236}">
                <a16:creationId xmlns:a16="http://schemas.microsoft.com/office/drawing/2014/main" id="{E76ACA99-FF87-4E9B-8DAB-BAA0C26AE99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a:t>
            </a:r>
            <a:r>
              <a:rPr lang="en-US" altLang="en-US" sz="2700" b="1">
                <a:solidFill>
                  <a:srgbClr val="0070C0"/>
                </a:solidFill>
              </a:rPr>
              <a:t>  </a:t>
            </a:r>
          </a:p>
        </p:txBody>
      </p:sp>
      <p:pic>
        <p:nvPicPr>
          <p:cNvPr id="21508" name="Picture 7" descr="LOGO CHON">
            <a:extLst>
              <a:ext uri="{FF2B5EF4-FFF2-40B4-BE49-F238E27FC236}">
                <a16:creationId xmlns:a16="http://schemas.microsoft.com/office/drawing/2014/main" id="{4E127657-118A-4956-BE34-EE7CEF548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F9A4D5A4-DE13-4510-B7BF-0CDD3682640F}"/>
              </a:ext>
            </a:extLst>
          </p:cNvPr>
          <p:cNvGraphicFramePr/>
          <p:nvPr>
            <p:extLst>
              <p:ext uri="{D42A27DB-BD31-4B8C-83A1-F6EECF244321}">
                <p14:modId xmlns:p14="http://schemas.microsoft.com/office/powerpoint/2010/main" val="3877634774"/>
              </p:ext>
            </p:extLst>
          </p:nvPr>
        </p:nvGraphicFramePr>
        <p:xfrm>
          <a:off x="381000" y="1600200"/>
          <a:ext cx="9258300" cy="2370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510" name="Slide Number Placeholder 2">
            <a:extLst>
              <a:ext uri="{FF2B5EF4-FFF2-40B4-BE49-F238E27FC236}">
                <a16:creationId xmlns:a16="http://schemas.microsoft.com/office/drawing/2014/main" id="{29820632-F9FA-4FB2-83B4-B2E89E3231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AA161-FAA1-4031-ABFE-F590DC8315EA}" type="slidenum">
              <a:rPr lang="en-US" altLang="en-US" sz="1200">
                <a:solidFill>
                  <a:srgbClr val="898989"/>
                </a:solidFill>
                <a:latin typeface="Verdana" panose="020B0604030504040204" pitchFamily="34" charset="0"/>
              </a:rPr>
              <a:pPr>
                <a:spcBef>
                  <a:spcPct val="0"/>
                </a:spcBef>
                <a:buFontTx/>
                <a:buNone/>
              </a:pPr>
              <a:t>9</a:t>
            </a:fld>
            <a:endParaRPr lang="en-US" altLang="en-US" sz="1200">
              <a:solidFill>
                <a:srgbClr val="898989"/>
              </a:solidFill>
              <a:latin typeface="Verdana" panose="020B0604030504040204" pitchFamily="34" charset="0"/>
            </a:endParaRPr>
          </a:p>
        </p:txBody>
      </p:sp>
      <p:pic>
        <p:nvPicPr>
          <p:cNvPr id="21511" name="Picture 7" descr="cac truong hoc tich cuc trien khai cac bien phap phong chong dich covid 19">
            <a:extLst>
              <a:ext uri="{FF2B5EF4-FFF2-40B4-BE49-F238E27FC236}">
                <a16:creationId xmlns:a16="http://schemas.microsoft.com/office/drawing/2014/main" id="{49324B54-748F-4F4A-8F65-87E6E7E6BC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823" y="4220229"/>
            <a:ext cx="4114800" cy="2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16244</TotalTime>
  <Words>2232</Words>
  <Application>Microsoft Office PowerPoint</Application>
  <PresentationFormat>A4 Paper (210x297 mm)</PresentationFormat>
  <Paragraphs>120</Paragraphs>
  <Slides>19</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Helvetica Neue</vt:lpstr>
      <vt:lpstr>Tahoma</vt:lpstr>
      <vt:lpstr>Times New Roman</vt:lpstr>
      <vt:lpstr>Verdana</vt:lpstr>
      <vt:lpstr>Wingdings</vt:lpstr>
      <vt:lpstr>Office Theme</vt:lpstr>
      <vt:lpstr> ĐẢM BẢO AN TOÀN PHÒNG CHỐNG DỊCH TẠI CƠ SỞ GIÁO DỤC KHI TỔ CHỨC  DẠY, HỌC TRỰC TIẾP </vt:lpstr>
      <vt:lpstr>VĂN BẢN HƯỚNG DẪN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XỬ TRÍ CÁC TRƯỜNG HỢP NGHI MẮC, MẮC COVID-19, PHONG TỎA DẬP DỊCH.</vt:lpstr>
      <vt:lpstr>Lưu ý đối với địa phương khắc phục  vấn đề F0 tại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Early Warning Systems to Respond to Climate Change</dc:title>
  <dc:creator>Welcome</dc:creator>
  <cp:lastModifiedBy>Lap City 2</cp:lastModifiedBy>
  <cp:revision>1133</cp:revision>
  <cp:lastPrinted>2020-09-05T01:00:54Z</cp:lastPrinted>
  <dcterms:created xsi:type="dcterms:W3CDTF">2010-05-05T06:26:00Z</dcterms:created>
  <dcterms:modified xsi:type="dcterms:W3CDTF">2022-02-15T09:32:12Z</dcterms:modified>
</cp:coreProperties>
</file>