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60" r:id="rId13"/>
    <p:sldId id="261" r:id="rId14"/>
    <p:sldId id="262" r:id="rId15"/>
    <p:sldId id="263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>
        <p:scale>
          <a:sx n="32" d="100"/>
          <a:sy n="32" d="100"/>
        </p:scale>
        <p:origin x="1998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4E5E-1C90-47C0-9277-BE80EE1660BD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BED1-7250-47B1-B02E-3054C7BADA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76959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4E5E-1C90-47C0-9277-BE80EE1660BD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BED1-7250-47B1-B02E-3054C7BADA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97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4E5E-1C90-47C0-9277-BE80EE1660BD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BED1-7250-47B1-B02E-3054C7BADA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6524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4E5E-1C90-47C0-9277-BE80EE1660BD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BED1-7250-47B1-B02E-3054C7BADA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68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4E5E-1C90-47C0-9277-BE80EE1660BD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BED1-7250-47B1-B02E-3054C7BADA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063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4E5E-1C90-47C0-9277-BE80EE1660BD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BED1-7250-47B1-B02E-3054C7BADA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5527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4E5E-1C90-47C0-9277-BE80EE1660BD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BED1-7250-47B1-B02E-3054C7BADA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8030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4E5E-1C90-47C0-9277-BE80EE1660BD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BED1-7250-47B1-B02E-3054C7BADA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577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4E5E-1C90-47C0-9277-BE80EE1660BD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BED1-7250-47B1-B02E-3054C7BADA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2316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4E5E-1C90-47C0-9277-BE80EE1660BD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BED1-7250-47B1-B02E-3054C7BADA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0988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4E5E-1C90-47C0-9277-BE80EE1660BD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6BED1-7250-47B1-B02E-3054C7BADA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146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4E5E-1C90-47C0-9277-BE80EE1660BD}" type="datetimeFigureOut">
              <a:rPr lang="vi-VN" smtClean="0"/>
              <a:t>06/06/2022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6BED1-7250-47B1-B02E-3054C7BADAE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5275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3314" name="Picture 2" descr="Có thể là hình ảnh về 5 người, trẻ em, mọi người đang đứng và ngoài tr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79"/>
            <a:ext cx="12192000" cy="682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2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Có thể là hình ảnh về 11 người, trẻ em và mọi người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62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194" name="Picture 2" descr="Có thể là hình ảnh về 6 người, trẻ em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3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 descr="Có thể là hình ảnh về 2 người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130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9218" name="Picture 2" descr="Có thể là hình ảnh về 16 người, trẻ em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917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Có thể là hình ảnh về 8 người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476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4338" name="Picture 2" descr="Có thể là hình ảnh về 5 người, trẻ em, mọi người đang đứng và trong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22"/>
          <a:stretch/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659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5362" name="Picture 2" descr="Có thể là hình ảnh về 3 người, trẻ em và mọi người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74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6386" name="Picture 2" descr="Có thể là hình ảnh về 4 người và mọi người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4582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7410" name="Picture 2" descr="Có thể là hình ảnh về 8 người, trẻ em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77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2290" name="Picture 2" descr="Có thể là hình ảnh về người, trẻ em và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04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8434" name="Picture 2" descr="Có thể là hình ảnh về 3 người, trẻ em và mọi người đang đứ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85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1266" name="Picture 2" descr="Có thể là hình ảnh về 12 người, trẻ em, mọi người đang đứng và văn bản cho biết 'Chúc mừng I BÉ 30-4 PRH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26"/>
            <a:ext cx="12192000" cy="709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475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Có thể là hình ảnh về 9 người, trẻ em, mọi người đang đứng và trong nhà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82"/>
          <a:stretch/>
        </p:blipFill>
        <p:spPr bwMode="auto">
          <a:xfrm>
            <a:off x="38100" y="-91440"/>
            <a:ext cx="121539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43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 descr="Có thể là hình ảnh về 8 người, trẻ em, mọi người đang đứng, bóng bay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036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122" name="Picture 2" descr="Có thể là hình ảnh về 6 người, trẻ em, mọi người đang đứng, trong nhà và văn bản cho biết '0-4 BE GIÚ 195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95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 descr="Có thể là hình ảnh về 4 người, trẻ em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20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 descr="Có thể là hình ảnh về 7 người, trẻ em, mọi người đang đứng và trong nhà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121539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691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2</cp:revision>
  <dcterms:created xsi:type="dcterms:W3CDTF">2022-06-06T04:53:01Z</dcterms:created>
  <dcterms:modified xsi:type="dcterms:W3CDTF">2022-06-06T05:04:34Z</dcterms:modified>
</cp:coreProperties>
</file>