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51" d="100"/>
          <a:sy n="51" d="100"/>
        </p:scale>
        <p:origin x="124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4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9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6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0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FB68F-0BC5-4980-A901-EBA034D89E1F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20DC-411E-4B7F-BDDA-E66819932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ó thể là hình ảnh về 2 người, mọi người đang đứng, quân phục và ngoài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0"/>
            <a:ext cx="12128501" cy="69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6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ó thể là hình ảnh về 1 người, đang đứng và quân phụ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417" r="313" b="23750"/>
          <a:stretch/>
        </p:blipFill>
        <p:spPr bwMode="auto">
          <a:xfrm>
            <a:off x="0" y="0"/>
            <a:ext cx="121920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8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ó thể là hình ảnh về 7 người và mọi người đang đứ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4" b="11788"/>
          <a:stretch/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8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ó thể là hình ảnh về 1 người, đang đứng, quân phục và văn bản cho biết 'VÌ TRẺ EM EN CỦA NHÀ TRƯỜNG TRÉ EM NHƯ BÚP TRÊN CÀNH BIẾT ĂN NGÚ, BIẾT HỌC HÀNH LÀ'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7" b="312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5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ó thể là hình ảnh về 1 người và quân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8188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7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</cp:revision>
  <dcterms:created xsi:type="dcterms:W3CDTF">2021-10-22T11:56:59Z</dcterms:created>
  <dcterms:modified xsi:type="dcterms:W3CDTF">2021-10-22T11:57:26Z</dcterms:modified>
</cp:coreProperties>
</file>