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28" d="100"/>
          <a:sy n="28" d="100"/>
        </p:scale>
        <p:origin x="2160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890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9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942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985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372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84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6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704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48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11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42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135AF-23F3-445F-A161-285D4C678266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68E4E-F098-4623-BFFA-E7244163AF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6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ó thể là hình ảnh về 7 người và mọi người đang đứ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 b="19044"/>
          <a:stretch/>
        </p:blipFill>
        <p:spPr bwMode="auto">
          <a:xfrm>
            <a:off x="0" y="0"/>
            <a:ext cx="12192000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5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ó thể là hình ảnh về 11 người, mọi người đang đứng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5"/>
          <a:stretch/>
        </p:blipFill>
        <p:spPr bwMode="auto">
          <a:xfrm>
            <a:off x="0" y="0"/>
            <a:ext cx="12036425" cy="73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7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ó thể là hình ảnh về 2 người, mọi người đang đứng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3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Có thể là hình ảnh về 3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Có thể là hình ảnh về 6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4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Có thể là hình ảnh về 7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8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ó thể là hình ảnh về 6 người, mọi người đang đứng, hoa và văn bản cho biết 'QUẬN GÒ VẤP CHƯƠNG TRÌNH Tuy êu bi M'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0" b="11262"/>
          <a:stretch/>
        </p:blipFill>
        <p:spPr bwMode="auto">
          <a:xfrm>
            <a:off x="0" y="-160639"/>
            <a:ext cx="12192000" cy="70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3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2</cp:revision>
  <dcterms:created xsi:type="dcterms:W3CDTF">2021-12-14T01:44:02Z</dcterms:created>
  <dcterms:modified xsi:type="dcterms:W3CDTF">2021-12-14T01:53:35Z</dcterms:modified>
</cp:coreProperties>
</file>