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5" r:id="rId19"/>
    <p:sldId id="266" r:id="rId20"/>
    <p:sldId id="27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91" d="100"/>
          <a:sy n="91" d="100"/>
        </p:scale>
        <p:origin x="-282" y="-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3400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15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1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8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29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53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611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53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13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2114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28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77B-5236-4404-A020-E465377851A1}" type="datetimeFigureOut">
              <a:rPr lang="vi-VN" smtClean="0"/>
              <a:t>20/03/2023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C3440-9FC1-410F-AFF4-08BC1F14143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215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Có thể là hình ảnh về 5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62"/>
            <a:ext cx="12192000" cy="738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3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ó thể là hình ảnh về 7 người và mọi người đang đứ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94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ó thể là hình ảnh về 10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716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ó thể là hình ảnh về 8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588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ó thể là hình ảnh về 6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90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ó thể là hình ảnh về 6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826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410" name="Picture 2" descr="Có thể là hình ảnh về 6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0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ó thể là hình ảnh về 5 người, mọi người đang đứng, hoa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34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ó thể là hình ảnh về 12 người và trong nhà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90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42" name="Picture 2" descr="Có thể là hình ảnh về 11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5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ó thể là hình ảnh về 10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01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Có thể là hình ảnh về 7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03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482" name="Picture 2" descr="Có thể là hình ảnh về 13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84609"/>
            <a:ext cx="13185058" cy="1023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90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Có thể là hình ảnh về 6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4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31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ó thể là hình ảnh về 4 người, hoa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1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ó thể là hình ảnh về 8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9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ó thể là hình ảnh về 11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67" y="-1"/>
            <a:ext cx="12262567" cy="75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5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ó thể là hình ảnh về 11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3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194" name="Picture 2" descr="Có thể là hình ảnh về 8 người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7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ó thể là hình ảnh về 9 người, mọi người đang đứng và trong nh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299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2</cp:revision>
  <dcterms:created xsi:type="dcterms:W3CDTF">2023-03-20T02:51:41Z</dcterms:created>
  <dcterms:modified xsi:type="dcterms:W3CDTF">2023-03-20T03:50:31Z</dcterms:modified>
</cp:coreProperties>
</file>