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0" r:id="rId8"/>
    <p:sldId id="261" r:id="rId9"/>
    <p:sldId id="269" r:id="rId10"/>
    <p:sldId id="263" r:id="rId11"/>
    <p:sldId id="264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BCDB-EC9F-4BCB-80A0-2AAD546BB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DC626-C79E-4FCB-A684-EABA57F49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FE048-BE8E-449C-8C72-2A0640C8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49111-AF00-45B0-97C1-39521FA2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965DE-E80D-4313-9B83-76B8BB17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74FE-8AE5-48D0-9532-54396A6B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43458-A7CE-4FC3-89D4-2E28467D6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168E6-F240-4E38-954A-CC5A1CE8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1ED2-88E4-4D41-869D-735E402D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A696-3DA8-476F-B5D7-67F7AE28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D7E2A-6BA4-4815-A3DE-B37082260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524D2-B128-4EC9-801E-992C62B5A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64DAF-91FF-44A3-A9C6-CDB9B1DB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23C8-4CBE-4A36-8FAF-0D7D4C5E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BAED3-E7C9-435A-9B70-AD1EC41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05F-88B2-48EA-9738-2AC5884F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CF61-397A-45DB-9299-044A84177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9ED6E-6C0F-4038-9C9C-470053BC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1B68-BC3E-46DB-8F48-12B8DC56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A790D-2654-4C7D-9463-661A1721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2B-9D76-4FA8-B1DE-D5DA7B4F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52640-44D8-4AA6-93D1-CD100B4A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75DDC-4049-4D98-902C-D772FDCD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9B2A2-6959-4382-A60D-A9C5BE71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0CF1-43C4-4734-A24E-A73481F1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FEB6-D5AE-415A-9F5B-5B7BFF10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CEF4-5272-4D40-B0C8-9E327A635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D8A68-FD8F-416A-B1A8-806E36742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25FB-EADA-4CB0-A8DD-3265D804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ADD6A-038E-4928-ABD2-10CA7E9B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908EB-D1F1-4342-9B25-DDEAC563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F220-0798-4D19-B97F-A59EFFA6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D8009-1C82-4F3E-A210-B296EF54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DA5C5-BF73-46A4-882E-C6EEAAC83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9BBAE-8ABA-4A96-AF43-3C2A76F89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433A9-F3B1-449A-9060-88D7C9FC3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A05F5-9B56-42E0-9173-E4770600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8BB40-D1E6-4EBB-8B0C-A6F059E3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529B5-328E-4D5F-A8FC-EACB60A8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A1E8-95A4-46D3-81C3-3145DBB2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2E70D-3155-4E13-B243-DA48F182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1EA8D-BB0B-416A-A69D-555AA10D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67465-79A9-4ED6-A33C-3DBE7FF9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5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1717C-6E85-41BA-919E-186E24EE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D23C3-D175-4E0E-9626-AD16EB46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6BBDD-7708-4A0D-BDA6-C4D28065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5335-B145-4DFC-982F-65CF8D28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F2D1-5758-4D3D-93A1-B5DBF863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C9ACE-878E-4FE6-8AC7-936B235CB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7126-2F2F-42F6-B562-6F328A09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056FC-8503-473D-ADE4-195E5424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1BABD-BB18-4E4C-8605-338863F1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2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01E5-A646-4199-AF4B-6FCF7710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0C008-ACD6-41B3-B694-DA566CFDC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15EB6-B027-427B-91D7-A6AB5BF27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0BADE-548D-4679-AC7A-183021B2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3A5E9-2E27-43AE-A27E-A47088B4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45EC5-9C6B-4050-8FB7-3DCB881B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FCF23-C424-45F4-A9B5-681618CB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13D53-4C6F-49F4-AEB8-5EB7397BB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72A9-D4DE-4914-A2B7-1EE22C1FE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25F62-B55B-4675-B1C4-FB236F6397C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097F-9042-4307-B18B-9849E1881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0AACF-268F-4146-927B-35FF8BF3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0D41-5C26-4924-90B5-7F46FE5D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FA61-E469-45C7-A35D-C00899300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C9AC2-71A2-4632-91BB-D74A6FADE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ó thể là hình ảnh về 10 người, mọi người đang đứng và trong nhà">
            <a:extLst>
              <a:ext uri="{FF2B5EF4-FFF2-40B4-BE49-F238E27FC236}">
                <a16:creationId xmlns:a16="http://schemas.microsoft.com/office/drawing/2014/main" id="{1B3490D5-128B-441D-AB4E-2C69DC4D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3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963C-4234-49C5-B7E0-3A5BC1AD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A3E3-8828-4221-9AB6-2B556F07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thể là hình ảnh về 6 người, mọi người đang đứng và trong nhà">
            <a:extLst>
              <a:ext uri="{FF2B5EF4-FFF2-40B4-BE49-F238E27FC236}">
                <a16:creationId xmlns:a16="http://schemas.microsoft.com/office/drawing/2014/main" id="{8EFCC998-AB07-44E8-A3E4-CF87364D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75C7-5743-4968-B887-5A194AE6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B809B-9ABC-41C9-83C6-8C9E78B1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ó thể là hình ảnh về 8 người, mọi người đang đứng và trong nhà">
            <a:extLst>
              <a:ext uri="{FF2B5EF4-FFF2-40B4-BE49-F238E27FC236}">
                <a16:creationId xmlns:a16="http://schemas.microsoft.com/office/drawing/2014/main" id="{AA525612-ADD5-42CD-B064-76AC2D344A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Có thể là hình ảnh về 8 người, mọi người đang đứng và trong nhà">
            <a:extLst>
              <a:ext uri="{FF2B5EF4-FFF2-40B4-BE49-F238E27FC236}">
                <a16:creationId xmlns:a16="http://schemas.microsoft.com/office/drawing/2014/main" id="{508E62DB-5763-4050-B4C2-DC2C4898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3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F2F3-90A1-4987-9E4A-63F547D3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8A6D-42B2-49D2-B5DF-A21CA931F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ó thể là hình ảnh về 8 người, mọi người đang đứng và trong nhà">
            <a:extLst>
              <a:ext uri="{FF2B5EF4-FFF2-40B4-BE49-F238E27FC236}">
                <a16:creationId xmlns:a16="http://schemas.microsoft.com/office/drawing/2014/main" id="{A5B23E14-B58D-4A18-B130-384F8032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6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6A47-3DFA-4CF6-B6EB-49235B69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68B00-14C2-468C-96B9-9DAEB6EA6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ó thể là hình ảnh về 2 người, hoa và trong nhà">
            <a:extLst>
              <a:ext uri="{FF2B5EF4-FFF2-40B4-BE49-F238E27FC236}">
                <a16:creationId xmlns:a16="http://schemas.microsoft.com/office/drawing/2014/main" id="{3F1BC24E-08B8-4869-AA75-DA935E2C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5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F760-D34D-4129-BA0E-518ED16C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7D64-954E-439B-A22A-3C5EAB47D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ó thể là hình ảnh về 7 người, mọi người đang đứng và trong nhà">
            <a:extLst>
              <a:ext uri="{FF2B5EF4-FFF2-40B4-BE49-F238E27FC236}">
                <a16:creationId xmlns:a16="http://schemas.microsoft.com/office/drawing/2014/main" id="{22913BD0-D7BE-46D0-AE6E-A63ED501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4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EF80-F8E2-458F-A40A-86F76CD8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FC58-794A-4469-B9BC-36731103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ó thể là hình ảnh về 11 người, mọi người đang đứng và trong nhà">
            <a:extLst>
              <a:ext uri="{FF2B5EF4-FFF2-40B4-BE49-F238E27FC236}">
                <a16:creationId xmlns:a16="http://schemas.microsoft.com/office/drawing/2014/main" id="{BA7F9F10-B8A5-4D56-AE5A-A79ED103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27A6-7045-457D-9B54-B1BF0069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1DE43-E9AB-4BDE-B1A7-9846745FA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ó thể là hình ảnh về 10 người, mọi người đang đứng và trong nhà">
            <a:extLst>
              <a:ext uri="{FF2B5EF4-FFF2-40B4-BE49-F238E27FC236}">
                <a16:creationId xmlns:a16="http://schemas.microsoft.com/office/drawing/2014/main" id="{B9728380-BBAA-4A4E-A52C-C1C802B8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2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6E05-F8F3-46EA-A932-46CAE971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2358-1B43-4DFB-AD10-17792CF35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ó thể là hình ảnh về 6 người, mọi người đang đứng và trong nhà">
            <a:extLst>
              <a:ext uri="{FF2B5EF4-FFF2-40B4-BE49-F238E27FC236}">
                <a16:creationId xmlns:a16="http://schemas.microsoft.com/office/drawing/2014/main" id="{DFD8CE50-51A0-44D3-A748-E17BE6CCA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9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B09B-A94C-4C83-AF06-ECD6486C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6F91F-2F0E-4D11-A328-9315956B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ó thể là hình ảnh về 8 người, mọi người đang đứng, trong nhà và văn bản cho biết 'ĐĂNG CỘNG SÁN VIỆT NAM QUANG VINH MUÃN NĂM 에&gt;'">
            <a:extLst>
              <a:ext uri="{FF2B5EF4-FFF2-40B4-BE49-F238E27FC236}">
                <a16:creationId xmlns:a16="http://schemas.microsoft.com/office/drawing/2014/main" id="{72C99B87-388A-4A0D-8641-DE07760E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7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CF08-351E-4503-A64D-0AFB6973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FC68-9706-4A1F-BCE0-346DDB47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ó thể là hình ảnh về 9 người, mọi người đang đứng và trong nhà">
            <a:extLst>
              <a:ext uri="{FF2B5EF4-FFF2-40B4-BE49-F238E27FC236}">
                <a16:creationId xmlns:a16="http://schemas.microsoft.com/office/drawing/2014/main" id="{6061CDDE-D2C5-4AC2-A24C-5D5DC885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4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AF6E-6F70-456C-8027-E96905B4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D87DA-71A9-47BA-B1EE-CB26DB26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ó thể là hình ảnh về 6 người, mọi người đang đứng và hoa">
            <a:extLst>
              <a:ext uri="{FF2B5EF4-FFF2-40B4-BE49-F238E27FC236}">
                <a16:creationId xmlns:a16="http://schemas.microsoft.com/office/drawing/2014/main" id="{477CFEFC-837E-40BE-82A6-96A7C6DA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0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A90C-CD7D-4F44-9BBA-AFE615E1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FDB2-C93B-4E2E-9457-538803B10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ó thể là hình ảnh về 9 người, mọi người đang đứng, hoa và trong nhà">
            <a:extLst>
              <a:ext uri="{FF2B5EF4-FFF2-40B4-BE49-F238E27FC236}">
                <a16:creationId xmlns:a16="http://schemas.microsoft.com/office/drawing/2014/main" id="{049ABCEC-852F-42FB-B85C-EA17D583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6C9C-9453-439B-8487-29C0CD51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8D97F-7D5A-49E7-9C4E-0FAB0A22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ó thể là hình ảnh về 6 người, mọi người đang đứng và trong nhà">
            <a:extLst>
              <a:ext uri="{FF2B5EF4-FFF2-40B4-BE49-F238E27FC236}">
                <a16:creationId xmlns:a16="http://schemas.microsoft.com/office/drawing/2014/main" id="{AA5CFC2C-38CE-4AF5-AA7B-2F5620CB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2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2021-12-20T14:18:22Z</dcterms:created>
  <dcterms:modified xsi:type="dcterms:W3CDTF">2021-12-20T14:23:39Z</dcterms:modified>
</cp:coreProperties>
</file>