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6696-049C-484C-88F9-20D896742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F9631-FB52-49DB-854B-C70F607F1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2608-B170-4880-AE51-7D827081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7D63-3B20-4CE8-99BC-3DEE839B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2920B-CA32-4F45-AFED-51B81194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CFCC-00FF-475F-ACC2-71D0EBF4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213B5-F5FB-4B7A-8D31-72E27346E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ACEC1-6ACA-4422-BCC5-5A7B246C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CD782-31D8-45BC-ADA1-1A92F45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4777-AE72-409C-872C-38D39BE1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43AE3-9B9A-4B21-97C9-E7F65AE55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CE518-5591-47F6-815D-2265EAFB9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BF6E-F910-4599-BBA4-7D0C5C2D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4BF14-A5B2-4CBF-B2B8-6E2A8925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48FDA-809C-4A1C-B278-66E8ED40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F1C1-5A93-4187-A886-9C5787D3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6F6D-F4E7-4751-B2DF-4DBD9262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78CDC-7707-4524-99B1-0EAEFBAB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CB3C-6F83-4897-A979-D74B71FE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43EC8-A8EE-41C0-BE4E-E5A55DEB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11E8-EB17-4FCE-9330-FEE8D1FE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92BD-FCE6-4F53-A08E-323F8FBB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DA96-3ACA-4A5D-9A35-323CAF8C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2CE9-6747-4305-A3C5-722914B2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AA8E-7C19-4ED2-ACE8-9485AFCA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476-2BBD-4419-A5DB-AC3C7E8C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87041-F080-42BA-A9A4-FA18695E5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FFCAC-78D4-4A02-9D0B-EB987A5A1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173AB-A8D1-497F-8F9D-57F7C10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953FF-5D02-4713-8774-8E56EE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15353-646D-4A74-8ABE-317A8A4E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CB4B-D7D7-4E03-B73E-55B1199B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17692-F172-47D7-AA5A-EDD94E85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654ED-252F-433E-84E4-120C00C94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482CA-DE70-4B1C-A98C-90AB69BBD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ABD2E-E3B4-4FEF-82CA-79B8EC3AF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E6202-26B7-4DAF-94F0-74227F30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EBD2D-8A44-4992-B07A-B278492E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275E8-96D0-4977-AF95-151D48A4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B923-AD20-4B96-A8E1-C433FC98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EC7FA-682C-490A-907E-8B2A8D64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EB605-7981-4456-92F2-5B0F5A0B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8FFEC-6FEC-4B21-BEE2-6C6CCCAF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42C49-B332-432F-8E23-DCEC1EFF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B1C8C-5319-4A0F-87FC-E74CFF28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D9184-3938-4B0E-A12B-FAA7B4D0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5844-27EE-4FBE-9C3E-834D04A8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8A17-6BC8-4D7E-AA11-92EEE3A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FDE8A-B71C-417B-809D-66E6572BF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F8460-D906-4CE9-B564-5E1A02B6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4B7F-25B5-4127-8D07-FCB4C9FC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01658-1720-4D25-B329-C920D4D9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1A01-5604-4BD7-99B4-1684FDB8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6000E-DDCF-40C9-9DBE-2B06A68F5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134C8-89FC-42B5-9A77-F65AAD7FE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F27B-538E-403B-B165-5791FB3C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AD4C9-1D70-4B5C-8F27-40F7622E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195B3-2188-4433-A208-F836246E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182F6-CBB8-4919-8B38-D7D77964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FB8B2-4DB0-499F-BDD7-698BCCFF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61534-D0F8-4742-9A6F-DE45C5A4F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3A08-B19E-4623-AC3E-B66DD8E68ED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5F10-8DA9-494D-ABBA-550B3D59A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64C4E-A0EB-4DA8-AC36-771F4043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F400-3A18-4893-80F2-E7E135E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B705-6385-454C-8E0E-D54788F86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FF084-0CDC-498E-91D6-F9E96C371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7 người, cây, ngoài trời và văn bản cho biết 'ANG YẾN NĂM HỌC E'">
            <a:extLst>
              <a:ext uri="{FF2B5EF4-FFF2-40B4-BE49-F238E27FC236}">
                <a16:creationId xmlns:a16="http://schemas.microsoft.com/office/drawing/2014/main" id="{9EE1047E-587F-4A60-9634-DCCC5C14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2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85F0-9CB6-4A49-8F08-DFC4F1C4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AD70-873A-4E07-8C99-56A62CFF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ó thể là hình ảnh về 8 người, trẻ em, mọi người đang đứng và trong nhà">
            <a:extLst>
              <a:ext uri="{FF2B5EF4-FFF2-40B4-BE49-F238E27FC236}">
                <a16:creationId xmlns:a16="http://schemas.microsoft.com/office/drawing/2014/main" id="{28CD6A28-7D55-46F6-A8F1-E6EEA556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7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EA04-634C-4BFA-A83E-BED459C3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1279-5A18-4E55-9628-2F97A12A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ó thể là hình ảnh về 11 người, mọi người đang ngồi, mọi người đang đứng và trong nhà">
            <a:extLst>
              <a:ext uri="{FF2B5EF4-FFF2-40B4-BE49-F238E27FC236}">
                <a16:creationId xmlns:a16="http://schemas.microsoft.com/office/drawing/2014/main" id="{5AC55392-F5F6-4851-8D83-84EBE8BA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2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21BB-C07A-4EAD-A3EB-9431AD73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315F-0C44-4373-AE05-D320C960B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ó thể là hình ảnh về 10 người, trẻ em, mọi người đang ngồi, mọi người đang đứng và trong nhà">
            <a:extLst>
              <a:ext uri="{FF2B5EF4-FFF2-40B4-BE49-F238E27FC236}">
                <a16:creationId xmlns:a16="http://schemas.microsoft.com/office/drawing/2014/main" id="{DBDED047-95FE-4609-A043-62A2F8A2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4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8911-AAAE-4C2E-B429-7D9A53D1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7C3A-7FAD-47CA-AF8D-10F3320A1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ó thể là hình ảnh về 12 người, trẻ em, mọi người đang ngồi, mọi người đang đứng và trong nhà">
            <a:extLst>
              <a:ext uri="{FF2B5EF4-FFF2-40B4-BE49-F238E27FC236}">
                <a16:creationId xmlns:a16="http://schemas.microsoft.com/office/drawing/2014/main" id="{9470E728-9B14-4274-8040-783C4F11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6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63E4-CBA5-4B08-BAA1-F83B6FE2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AEDD-1B6C-4A4E-B733-7A7C9A77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ó thể là hình ảnh về 6 người, trẻ em và trong nhà">
            <a:extLst>
              <a:ext uri="{FF2B5EF4-FFF2-40B4-BE49-F238E27FC236}">
                <a16:creationId xmlns:a16="http://schemas.microsoft.com/office/drawing/2014/main" id="{7C1913C4-D1AE-4AE7-9FA4-21EDFCEC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2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DC13-D637-4E17-A0E1-F80A607D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385C-EC52-4C0A-9EC8-918CB716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ó thể là hình ảnh về 9 người, trẻ em, mọi người đang đứng và trong nhà">
            <a:extLst>
              <a:ext uri="{FF2B5EF4-FFF2-40B4-BE49-F238E27FC236}">
                <a16:creationId xmlns:a16="http://schemas.microsoft.com/office/drawing/2014/main" id="{004225AB-9C3C-414C-AD24-D1B86236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4092-B3D1-4AAB-ADBD-D64E45F6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2FD0-0BC0-4F92-AC8C-B500EC1A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9 người, mọi người đang ngồi, mọi người đang đứng và trong nhà">
            <a:extLst>
              <a:ext uri="{FF2B5EF4-FFF2-40B4-BE49-F238E27FC236}">
                <a16:creationId xmlns:a16="http://schemas.microsoft.com/office/drawing/2014/main" id="{0E3DD7CE-4A38-455E-9231-2B603668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4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1570-687A-4CB9-A379-AC48AABD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3C86-43C4-4B6C-B272-99D3D54B2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thể là hình ảnh về 10 người, trẻ em, mọi người đang ngồi, mọi người đang đứng và trong nhà">
            <a:extLst>
              <a:ext uri="{FF2B5EF4-FFF2-40B4-BE49-F238E27FC236}">
                <a16:creationId xmlns:a16="http://schemas.microsoft.com/office/drawing/2014/main" id="{205D53E4-D7AA-4FEE-89D7-EF5D489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9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7AC3-5AB5-4FF5-9483-8FF141CA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357F-E13F-4DD3-B9C9-5EAE49987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ó thể là hình ảnh về 11 người, mọi người đang đứng và trong nhà">
            <a:extLst>
              <a:ext uri="{FF2B5EF4-FFF2-40B4-BE49-F238E27FC236}">
                <a16:creationId xmlns:a16="http://schemas.microsoft.com/office/drawing/2014/main" id="{6EC490D6-74FD-41F3-9B18-772AD3B7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2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CE77-45CF-412E-B8C8-107EBA12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ED4F-9844-44E9-A0F5-A316FA8AA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ó thể là hình ảnh về 12 người, mọi người đang ngồi, mọi người đang đứng và trong nhà">
            <a:extLst>
              <a:ext uri="{FF2B5EF4-FFF2-40B4-BE49-F238E27FC236}">
                <a16:creationId xmlns:a16="http://schemas.microsoft.com/office/drawing/2014/main" id="{AB213613-946B-4FC5-BBF2-30440799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C7EA-5D24-408B-8FC2-0C8A808E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5AF3F-799F-47AD-8735-E13F1A3F9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ó thể là hình ảnh về 7 người, trẻ em, mọi người đang ngồi, mọi người đang đứng và trong nhà">
            <a:extLst>
              <a:ext uri="{FF2B5EF4-FFF2-40B4-BE49-F238E27FC236}">
                <a16:creationId xmlns:a16="http://schemas.microsoft.com/office/drawing/2014/main" id="{395B3D69-3BBF-438D-A436-A65C5027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4E6D-581A-4D69-BF0F-DFDCA183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31E4-5995-415F-854A-964F4A212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7 người, mọi người đang ngồi, mọi người đang đứng và trong nhà">
            <a:extLst>
              <a:ext uri="{FF2B5EF4-FFF2-40B4-BE49-F238E27FC236}">
                <a16:creationId xmlns:a16="http://schemas.microsoft.com/office/drawing/2014/main" id="{CAA8B92C-32DB-40EF-9C61-06C1CE26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6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2AE9-AB32-42AE-B963-97C493EE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7BC0C-6554-4A1A-BC47-3A076A23D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10 người, mọi người đang đứng và trong nhà">
            <a:extLst>
              <a:ext uri="{FF2B5EF4-FFF2-40B4-BE49-F238E27FC236}">
                <a16:creationId xmlns:a16="http://schemas.microsoft.com/office/drawing/2014/main" id="{5842E66D-8E69-485D-86E4-42C1ACDF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9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2022-02-14T14:17:33Z</dcterms:created>
  <dcterms:modified xsi:type="dcterms:W3CDTF">2022-02-14T14:21:27Z</dcterms:modified>
</cp:coreProperties>
</file>