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D54E-7414-47B3-9467-FD8714BC8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34201-1381-4AE3-97F0-3679E2B6F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E760F-8384-4F01-8573-F2376603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8515-3B72-4A10-93FB-5B8D58B6299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5036A-B194-4113-AF69-CAD884FE2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FD3A0-F9E0-47A7-9F4F-8AFB1233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71C-C02E-41FA-A8A9-76607D50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F3F7-F534-42CD-8055-16C403F1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D0F5C-D36B-4D03-8A85-4FEB3474E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EF0D2-1BCC-4AA0-B446-F34A1612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8515-3B72-4A10-93FB-5B8D58B6299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27160-5DD1-4D95-9EC2-BBCBDBCC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5D85A-9765-4CA8-AA76-41378ED5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71C-C02E-41FA-A8A9-76607D50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6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36D120-3E11-46D8-B555-715930B18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FEE8A-BE0F-4705-A80B-B527B14A7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631A8-BCDF-467D-B628-C2B80DAB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8515-3B72-4A10-93FB-5B8D58B6299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89D40-0CA9-4079-81FB-60588EA4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4DC72-22B7-42EE-B68C-C9774588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71C-C02E-41FA-A8A9-76607D50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6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0787-4343-4646-A29B-EC8CFBB3F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B6870-96E8-420D-A061-DE7DC3CB0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CD8FE-B5D3-4933-BA1C-37DE64B0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8515-3B72-4A10-93FB-5B8D58B6299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74B45-24C9-4DF8-BB25-A7D0BAB8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A7BB-AFB6-4606-AFA8-E0E57242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71C-C02E-41FA-A8A9-76607D50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27972-2404-40AB-BA41-A0E8D19B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4DFE8-CDDD-4C13-B3A9-2F1427C77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5EF5B-D12B-4294-8A0C-995710F8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8515-3B72-4A10-93FB-5B8D58B6299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0B686-E112-4D7E-AD2A-C6781B6B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EAFA-392F-4CC1-9166-7B990624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71C-C02E-41FA-A8A9-76607D50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B4C17-0B9F-4F0E-9179-7FFE87E6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50E32-647F-47C7-B768-E7A6BC91B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F3720-533E-47FD-ABF4-C946F7A0C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BD97C-ACF7-41F8-988A-9E1C7F75E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8515-3B72-4A10-93FB-5B8D58B6299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5AE16-6730-4BFB-B9BE-F223C735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D4F93-A30C-48FD-899D-470F01A6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71C-C02E-41FA-A8A9-76607D50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0325-1259-405A-9A82-D7FB8B39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BD80B-66B6-4C9F-9DB3-22A2E3CF6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7FD91-DE7C-4589-9BE3-D08C66ED1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F9F1A-E7FA-446C-806E-8FB96EF11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FE9D9-CB88-4D8E-87B2-6704A4616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4316E9-E8CB-4AE3-B44A-529BC8A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8515-3B72-4A10-93FB-5B8D58B6299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6C7599-5176-4EA1-9D74-CB682F212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20D6C-E461-4619-9677-9338B593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71C-C02E-41FA-A8A9-76607D50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7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0F6B-8EF6-4FD4-86CF-E9518EDB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0B908-1A01-4956-8033-582AF310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8515-3B72-4A10-93FB-5B8D58B6299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63503-AFD5-4700-9BC0-DD772CE5E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0590B-6FCB-4ACF-B6CA-091A6F6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71C-C02E-41FA-A8A9-76607D50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7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7330B-B192-48C6-A302-22B2F341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8515-3B72-4A10-93FB-5B8D58B6299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1FF9A-28A6-43EF-BB5F-A37D35F5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15972-3166-45AE-B516-D32B22EC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71C-C02E-41FA-A8A9-76607D50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1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6738-0553-4429-BCE9-79E75F9B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0ED36-4831-4426-BFEE-BBE7F577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94764-A423-4CB0-A450-95B89FC9D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2EBFB-FFA4-4DFE-8C6A-CA37D924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8515-3B72-4A10-93FB-5B8D58B6299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46464-7224-4C94-B509-07220CF6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5F86D-AF90-4B42-B7C2-3BA47C77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71C-C02E-41FA-A8A9-76607D50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1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6A78-C6A6-486F-935F-46D85BD0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026EF4-19A7-4605-824C-FFE241EB9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96642-8A74-42BC-B44F-750F1CBE4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B6C04-33A3-4BA3-9539-52E0AC47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8515-3B72-4A10-93FB-5B8D58B6299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4FD6C-AD36-4616-963C-B83526CA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A9B8B-AFE5-406E-9C96-64EC6DD7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71C-C02E-41FA-A8A9-76607D50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1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BB4594-84BB-4DA0-8D48-24E11458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53F6C-4954-49DF-A75A-19C443AA7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AB25E-9812-4170-A27C-40DCFAE98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A8515-3B72-4A10-93FB-5B8D58B6299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98BF2-2785-4630-97B2-9E8E9C0DC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C6D69-134B-47D2-AA29-927C4C553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3D71C-C02E-41FA-A8A9-76607D50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8125-16C6-4FFA-A8D3-92918D5DC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3F1FB-EE5B-4C3C-9088-6BECBBD58C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ó thể là hình ảnh về ngoài trời">
            <a:extLst>
              <a:ext uri="{FF2B5EF4-FFF2-40B4-BE49-F238E27FC236}">
                <a16:creationId xmlns:a16="http://schemas.microsoft.com/office/drawing/2014/main" id="{EB5787BF-A2D2-4D0D-A32E-3F47BE90D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2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9AC6-ECDC-4075-A7B2-B8B4E787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F429-78F9-4704-8338-2FB28B49F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ó thể là hình ảnh về 3 người và trong nhà">
            <a:extLst>
              <a:ext uri="{FF2B5EF4-FFF2-40B4-BE49-F238E27FC236}">
                <a16:creationId xmlns:a16="http://schemas.microsoft.com/office/drawing/2014/main" id="{2BAA1A8C-3A18-45A9-84C4-6DF1CAB4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87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1457-7BD9-4461-9462-8498A192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C7024-ED1A-433E-874E-A87546A4C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ó thể là hình ảnh về 2 người, mọi người đang đứng và trong nhà">
            <a:extLst>
              <a:ext uri="{FF2B5EF4-FFF2-40B4-BE49-F238E27FC236}">
                <a16:creationId xmlns:a16="http://schemas.microsoft.com/office/drawing/2014/main" id="{9EF508DE-AEBA-44E3-BBAD-09F0D4FA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76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0473-2290-4B63-A29A-B3D4EB73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90A9D-7DDC-45C9-A6E4-8D6853383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ó thể là hình ảnh về 2 người, mọi người đang đứng và trong nhà">
            <a:extLst>
              <a:ext uri="{FF2B5EF4-FFF2-40B4-BE49-F238E27FC236}">
                <a16:creationId xmlns:a16="http://schemas.microsoft.com/office/drawing/2014/main" id="{53C19EBD-43AC-4322-82DE-32674AAC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95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B95B-3EEE-4DEF-B442-5459D08D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F9318-A1FB-4F01-9C52-A6901F551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ó thể là hình ảnh về 2 người, mọi người đang đứng và trong nhà">
            <a:extLst>
              <a:ext uri="{FF2B5EF4-FFF2-40B4-BE49-F238E27FC236}">
                <a16:creationId xmlns:a16="http://schemas.microsoft.com/office/drawing/2014/main" id="{FB73EF1A-0833-4BAF-88A7-41758EB74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6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14F2F-A595-415F-988A-76D8737F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C3965-439C-49D8-9FB9-51B796865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ó thể là hình ảnh về 3 người và trong nhà">
            <a:extLst>
              <a:ext uri="{FF2B5EF4-FFF2-40B4-BE49-F238E27FC236}">
                <a16:creationId xmlns:a16="http://schemas.microsoft.com/office/drawing/2014/main" id="{87D5F754-E6B4-4377-B0C2-602A16A7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528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0DD0-F7DE-4231-9C69-330C2DD9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C48B7-AC78-4531-A421-AF9E64FF0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Có thể là hình ảnh về 1 người và đang đứng">
            <a:extLst>
              <a:ext uri="{FF2B5EF4-FFF2-40B4-BE49-F238E27FC236}">
                <a16:creationId xmlns:a16="http://schemas.microsoft.com/office/drawing/2014/main" id="{45EB0D76-A346-41C0-8F31-265967DB8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32137" b="35120"/>
          <a:stretch/>
        </p:blipFill>
        <p:spPr bwMode="auto">
          <a:xfrm>
            <a:off x="18852" y="7427"/>
            <a:ext cx="12173148" cy="68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6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A262-AA4F-495C-AB7E-5B4428A3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5AD71-B6C4-4424-AD43-CD196D379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ó thể là hình ảnh về 5 người, mọi người đang đứng và trong nhà">
            <a:extLst>
              <a:ext uri="{FF2B5EF4-FFF2-40B4-BE49-F238E27FC236}">
                <a16:creationId xmlns:a16="http://schemas.microsoft.com/office/drawing/2014/main" id="{81CCFD75-E387-4EF3-B2F8-4AEF2B015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65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F13D-0F56-47DB-B5B1-D4077D03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7C4F1-A93A-4090-8DFF-EFBA89366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ó thể là hình ảnh về 3 người, mọi người đang đứng và trong nhà">
            <a:extLst>
              <a:ext uri="{FF2B5EF4-FFF2-40B4-BE49-F238E27FC236}">
                <a16:creationId xmlns:a16="http://schemas.microsoft.com/office/drawing/2014/main" id="{1602F1AA-E8CF-4DB2-8731-8C784AEE3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69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46A5-C784-4A60-AC1E-85891917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DDBE0-C037-4E50-AFFC-0A94600D6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ó thể là hình ảnh về 3 người, mọi người đang đứng và trong nhà">
            <a:extLst>
              <a:ext uri="{FF2B5EF4-FFF2-40B4-BE49-F238E27FC236}">
                <a16:creationId xmlns:a16="http://schemas.microsoft.com/office/drawing/2014/main" id="{6FFBB98E-C68C-4B78-858B-DDEBA5FE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39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E4561-A348-4AC2-9450-E4EF68E9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458D0-1CBC-4C23-AA62-1D2723D93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ó thể là hình ảnh về 5 người, mọi người đang đứng và trong nhà">
            <a:extLst>
              <a:ext uri="{FF2B5EF4-FFF2-40B4-BE49-F238E27FC236}">
                <a16:creationId xmlns:a16="http://schemas.microsoft.com/office/drawing/2014/main" id="{C7338486-A45A-4ED8-9EEC-CEDA42347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9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8402-3092-4742-A0AB-00C74DE6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80C8-9D65-47B3-83A1-9E8F22F26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ó thể là hình ảnh về 10 người, mọi người đang đứng và trong nhà">
            <a:extLst>
              <a:ext uri="{FF2B5EF4-FFF2-40B4-BE49-F238E27FC236}">
                <a16:creationId xmlns:a16="http://schemas.microsoft.com/office/drawing/2014/main" id="{E21F9301-287E-4363-B92D-9FD33CEC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9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04693-EC79-4E3B-AE1B-0136F935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38B78-9C20-4CEC-8177-3D73C064E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ó thể là hình ảnh về 1 người, đang đứng và trong nhà">
            <a:extLst>
              <a:ext uri="{FF2B5EF4-FFF2-40B4-BE49-F238E27FC236}">
                <a16:creationId xmlns:a16="http://schemas.microsoft.com/office/drawing/2014/main" id="{9CD97A05-BDEB-436B-8EAA-576AF2D67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1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7B63-A5F6-4394-A165-7B1F69E8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EABA-AD85-461F-A106-0B046AE11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ó thể là hình ảnh về 2 người, mọi người đang đứng và trong nhà">
            <a:extLst>
              <a:ext uri="{FF2B5EF4-FFF2-40B4-BE49-F238E27FC236}">
                <a16:creationId xmlns:a16="http://schemas.microsoft.com/office/drawing/2014/main" id="{315FA9C5-E981-4577-BCD5-838422BF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46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05E5-AFDC-4584-B55D-D83EE2CD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E8B86-48CA-4FF1-8852-771FA627D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ó thể là hình ảnh về 2 người và trong nhà">
            <a:extLst>
              <a:ext uri="{FF2B5EF4-FFF2-40B4-BE49-F238E27FC236}">
                <a16:creationId xmlns:a16="http://schemas.microsoft.com/office/drawing/2014/main" id="{D3CBE0DC-3281-4E59-A39E-1E98FAFF5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51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37B7-B438-468C-8A00-EB837E18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77335-F41E-4BFD-B979-8A16ED57B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ó thể là hình ảnh về 2 người và trong nhà">
            <a:extLst>
              <a:ext uri="{FF2B5EF4-FFF2-40B4-BE49-F238E27FC236}">
                <a16:creationId xmlns:a16="http://schemas.microsoft.com/office/drawing/2014/main" id="{F0DC0FA1-6496-4845-90C4-4E6FAFDB4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12" y="2042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ó thể là hình ảnh về 4 người, mọi người đang đứng và trong nhà">
            <a:extLst>
              <a:ext uri="{FF2B5EF4-FFF2-40B4-BE49-F238E27FC236}">
                <a16:creationId xmlns:a16="http://schemas.microsoft.com/office/drawing/2014/main" id="{140181AA-B91E-4E1C-841C-397842E42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81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E67B-A9F7-4E15-9DC0-03D56A4CF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CE09C-4EFE-430F-BCD3-DFDC1B9DA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ó thể là hình ảnh về 7 người, mọi người đang đứng và trong nhà">
            <a:extLst>
              <a:ext uri="{FF2B5EF4-FFF2-40B4-BE49-F238E27FC236}">
                <a16:creationId xmlns:a16="http://schemas.microsoft.com/office/drawing/2014/main" id="{56766277-1243-4320-9CA0-45629D989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1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D08D-E672-48BB-87F7-360877E6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525E0-C2A3-4A10-B425-D3B2847B9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ó thể là hình ảnh về 6 người, mọi người đang đứng và trong nhà">
            <a:extLst>
              <a:ext uri="{FF2B5EF4-FFF2-40B4-BE49-F238E27FC236}">
                <a16:creationId xmlns:a16="http://schemas.microsoft.com/office/drawing/2014/main" id="{9ABFA99B-FBD7-4600-BFA6-E3CDEDE98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988"/>
            <a:ext cx="12122870" cy="69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5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C315-CCE2-469B-A24D-E57CF135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C2767-7178-4278-9D36-C60A0A51F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ó thể là hình ảnh về 2 người, mọi người đang đứng, hoa và trong nhà">
            <a:extLst>
              <a:ext uri="{FF2B5EF4-FFF2-40B4-BE49-F238E27FC236}">
                <a16:creationId xmlns:a16="http://schemas.microsoft.com/office/drawing/2014/main" id="{07A5A282-5D7D-4188-A607-957BB1A3E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62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86DF-A799-46B2-A287-6E9DC5F6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1A4B3-F282-4E20-BAC0-F5D1AA64F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ó thể là hình ảnh về 3 người">
            <a:extLst>
              <a:ext uri="{FF2B5EF4-FFF2-40B4-BE49-F238E27FC236}">
                <a16:creationId xmlns:a16="http://schemas.microsoft.com/office/drawing/2014/main" id="{B177A84E-76FA-4F15-86B5-554FD1A0B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7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8CD9-8DF5-4F0E-B5A3-DED0C292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F4746-72A3-4A77-BF67-C73108B63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ó thể là hình ảnh về 6 người và ngoài trời">
            <a:extLst>
              <a:ext uri="{FF2B5EF4-FFF2-40B4-BE49-F238E27FC236}">
                <a16:creationId xmlns:a16="http://schemas.microsoft.com/office/drawing/2014/main" id="{89DB8A7D-70A8-4252-8601-31BC833E2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9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3A44-88BE-4757-891F-164FF5CD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7B304-991E-4A18-A18A-8AF958A8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ó thể là hình ảnh về 7 người, mọi người đang đứng, cây và ngoài trời">
            <a:extLst>
              <a:ext uri="{FF2B5EF4-FFF2-40B4-BE49-F238E27FC236}">
                <a16:creationId xmlns:a16="http://schemas.microsoft.com/office/drawing/2014/main" id="{92A858FB-6B81-412B-ABFC-A47D2DFE7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46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6DE3-CA39-420F-82B2-A79F9C60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5C31C-3760-4763-9EC1-2F78427A5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ó thể là hình ảnh về 7 người, trẻ em, mọi người đang đứng và trong nhà">
            <a:extLst>
              <a:ext uri="{FF2B5EF4-FFF2-40B4-BE49-F238E27FC236}">
                <a16:creationId xmlns:a16="http://schemas.microsoft.com/office/drawing/2014/main" id="{95DEC2B7-7762-4AF3-8838-1EE92633E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36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2022-02-14T14:00:36Z</dcterms:created>
  <dcterms:modified xsi:type="dcterms:W3CDTF">2022-02-14T14:04:58Z</dcterms:modified>
</cp:coreProperties>
</file>