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>
      <p:cViewPr>
        <p:scale>
          <a:sx n="41" d="100"/>
          <a:sy n="41" d="100"/>
        </p:scale>
        <p:origin x="-1992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6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9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1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2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48FF7-9176-42C3-ADC8-9F12FCC2CD42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504F-2BBF-49EB-9525-45CA17E8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ó thể là hình ảnh về 19 người, trẻ em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ó thể là hình ảnh về 1 người,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5862"/>
            <a:ext cx="9136183" cy="685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3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ó thể là hình ảnh về 10 người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407" y="0"/>
            <a:ext cx="9398407" cy="68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5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ó thể là hình ảnh về trẻ em,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3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ó thể là hình ảnh về 1 người,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9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ó thể là hình ảnh về trẻ em, đang đứng, cây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2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7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ó thể là hình ảnh về 3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2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ó thể là hình ảnh về 6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9442938" cy="70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3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ó thể là hình ảnh về 7 người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6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ó thể là hình ảnh về 8 người, mọi người đang đứng, ngoài trời và đám đ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3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2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ó thể là hình ảnh về 13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-310662"/>
            <a:ext cx="95503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0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ó thể là hình ảnh về 5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9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ó thể là hình ảnh về 4 người, trẻ em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-11724"/>
            <a:ext cx="9159630" cy="68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2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ó thể là hình ảnh về 2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6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ó thể là hình ảnh về 1 người, trẻ em,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8060"/>
            <a:ext cx="9524999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0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 1</dc:creator>
  <cp:lastModifiedBy>Choi 1</cp:lastModifiedBy>
  <cp:revision>3</cp:revision>
  <dcterms:created xsi:type="dcterms:W3CDTF">2021-04-22T02:17:07Z</dcterms:created>
  <dcterms:modified xsi:type="dcterms:W3CDTF">2021-04-22T03:37:14Z</dcterms:modified>
</cp:coreProperties>
</file>