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4" d="100"/>
          <a:sy n="44" d="100"/>
        </p:scale>
        <p:origin x="1524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27605-9562-4769-A0A1-289F8ABCF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22316-22A0-44AA-AED1-8D11B979E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7D79-FEF6-42E8-A2A4-C7576B61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1E9A6-D4C7-4C21-BB2A-9E965D16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40D9-5EE7-4416-A5AC-080EBC1C3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8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12953-848D-449A-B7DA-08F55148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93865F-39BB-4013-9CA4-F478C7FB8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C112-27ED-46AB-AF1E-F4A4636CF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8CA39-FBEA-42E1-9F87-91F15FDC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19967-26B5-4046-BDA0-13DF2EA14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0B8C2-4F68-487F-8E6A-B6EA0B9F6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86C4F-A111-4D1C-825F-4E2077265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C9CFA-D073-40A8-B5AB-48EB5C5F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31700-0032-42A8-8AC6-DB382420B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77402-4625-45F2-BB02-54B7B2F4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0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2B65-86ED-49AA-B90E-94974B8D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05697-E661-492B-BB1E-6CD49CC62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B9E1F-EC99-4FC5-A3BD-64911E4F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6F52C-2E76-42C3-8A34-906E6495F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58A76-7E63-41B5-8337-6E2F1BF0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9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655A-E2B8-45CA-B502-5AEA84EF2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0853E-14EC-4F7C-A6F6-087108A0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1E311-F296-4878-A7B7-2E76AC90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74767-7BC4-4BFF-918C-8116F4A8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C41D8-7722-4EA4-96BB-7C149CED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7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B825-7771-4FC0-95FB-D356E791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6B825-04AE-4ADF-AD24-3B62CA53A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B8EDE-C7A9-49AD-820B-654625A43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CA436-45D6-4B52-B78B-D388F9E8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35CFE-E47E-4D33-B86D-C94E34AF5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763AC-B950-4080-AE0D-75A619A88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57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B946-E59E-4A95-8502-239C6636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7C383-CCF7-4285-89A4-5301DCD06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A33CA-9594-49BA-8E72-CF29023EE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7DFD6-C55A-4C87-871D-BC6C59686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FB3B1-CA25-459B-892E-7376AFC15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C706C2-A2DE-4626-8E61-8C5B02096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2F6A5-A981-40C8-8CB6-62AD952F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1EAE47-AA94-4A79-B906-09E00D46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A7C3-879F-40ED-AD7B-CB7D98F0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510A4-9B9B-4E8A-9FC3-AF7665AA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196FA-DD17-44D4-BAD1-BD758F836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902EF-2A21-447C-882B-460265F6C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9DB1E-CD8E-4A52-B01A-B75F6447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C8DDC5-FC04-4AAB-958D-15D3F8B0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24ED3-4D98-4FB0-9C98-9658530A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09F6-36AE-4544-B9AE-3E0797E8C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5BCA-C654-4261-B71F-DCEF6573B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2D006-F66A-4874-800D-46E742C31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BD7C7-52F4-48BE-996F-D47BC9C3C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E746D-F7C3-478A-947C-C58B3BC5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052DE-7C7A-42B6-A08B-14360599E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5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B165-D876-4D41-9392-F6A37E984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A9311B-B7D8-4505-B637-6CE411BD2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E180E-618C-4D91-BD4D-CF3EAEF56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21FEF-6006-46D1-AFDE-CA1F3112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386D8-1021-4C86-A0E5-ED6E8F14F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274FF-F074-4FDD-A674-A3C7CF13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2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17DA1-081C-49AE-B133-608916690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E167E-65AD-473E-A5A3-4846103A0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6D6DB-F405-4568-9158-3987F8B15C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AAB91-46D5-4D5E-A5CD-4C14933DC691}" type="datetimeFigureOut">
              <a:rPr lang="en-US" smtClean="0"/>
              <a:t>9/17/2022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AD2F-536A-4A68-AE38-584915FC4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14B0A-C11D-468E-8817-7A58B6443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C28B-A654-41B7-B1B1-E59964F18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9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102D-3375-4B34-B710-5EFBB9233C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905B07-D145-44F0-B0BF-595B008906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ó thể là hình ảnh về 3 người và mọi người đang đứng">
            <a:extLst>
              <a:ext uri="{FF2B5EF4-FFF2-40B4-BE49-F238E27FC236}">
                <a16:creationId xmlns:a16="http://schemas.microsoft.com/office/drawing/2014/main" id="{53E3CE18-75A2-4520-A5C5-E83AC1C7B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5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030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AB4E-12EB-43BC-A863-EB487EF81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59298-054C-46AD-839E-EA4F6518F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ó thể là hình ảnh về 8 người, mọi người đang đứng và văn bản cho biết 'TRƯỜNG MẦM NON HOANG YẾN VU! TẾT TRUNG THU LA3'">
            <a:extLst>
              <a:ext uri="{FF2B5EF4-FFF2-40B4-BE49-F238E27FC236}">
                <a16:creationId xmlns:a16="http://schemas.microsoft.com/office/drawing/2014/main" id="{59A3355D-1BDA-46C2-8008-8F4BF6B4E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58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D479-82B1-4E42-8968-C8599BCD0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FE757-35A0-467D-90F7-87D8D7429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ó thể là hình ảnh về 4 người, trẻ em, mọi người đang đứng và trái cây">
            <a:extLst>
              <a:ext uri="{FF2B5EF4-FFF2-40B4-BE49-F238E27FC236}">
                <a16:creationId xmlns:a16="http://schemas.microsoft.com/office/drawing/2014/main" id="{FD075F9C-8EEB-4C84-90D9-F53B1637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86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6510-EA26-4F24-993C-76E2C666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E47F3-492A-4C05-8597-1C9E64E9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ó thể là hình ảnh về 9 người, trẻ em, mọi người đang đứng và văn bản cho biết 'TRƯỜNG MẦM NON HOÀNG YÊN VUITẾT TRUNG THỦ LÁ2 LÁ4'">
            <a:extLst>
              <a:ext uri="{FF2B5EF4-FFF2-40B4-BE49-F238E27FC236}">
                <a16:creationId xmlns:a16="http://schemas.microsoft.com/office/drawing/2014/main" id="{EF9F09AB-88AB-4400-9EC2-FEA70C1DE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D913-0203-4A98-81AD-A832C10A6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77974-9A27-4536-9EFB-845911D6F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ó thể là hình ảnh về 10 người và mọi người đang đứng">
            <a:extLst>
              <a:ext uri="{FF2B5EF4-FFF2-40B4-BE49-F238E27FC236}">
                <a16:creationId xmlns:a16="http://schemas.microsoft.com/office/drawing/2014/main" id="{D4EA7E5D-8647-48BC-B967-AFA5F50A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6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D694A-CB9A-4239-90E9-1F18E13AC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3D0E1-240A-4DEA-A576-CAB7ED3F9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ó thể là hình ảnh về trẻ em và đang đứng">
            <a:extLst>
              <a:ext uri="{FF2B5EF4-FFF2-40B4-BE49-F238E27FC236}">
                <a16:creationId xmlns:a16="http://schemas.microsoft.com/office/drawing/2014/main" id="{574E3CE3-5FEE-4169-A055-AC7A2F1F3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67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D589-ECE8-4456-8B1A-A7B9FD5DD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648C6-25BD-44DB-9502-F1AE80484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ó thể là hình ảnh về một hoặc nhiều người">
            <a:extLst>
              <a:ext uri="{FF2B5EF4-FFF2-40B4-BE49-F238E27FC236}">
                <a16:creationId xmlns:a16="http://schemas.microsoft.com/office/drawing/2014/main" id="{71175B4F-A55B-46F8-B39C-A664336A4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95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3E7A-0510-46D0-BADA-D4569AB50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719B-B9F9-4B51-B1BB-E6FE1F4FE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ó thể là hình ảnh về 1 người, trẻ em và đang đứng">
            <a:extLst>
              <a:ext uri="{FF2B5EF4-FFF2-40B4-BE49-F238E27FC236}">
                <a16:creationId xmlns:a16="http://schemas.microsoft.com/office/drawing/2014/main" id="{D2EBE091-BDFA-4ADF-860F-59B3398C2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4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85ED-00A5-43AA-97FD-1BAAE3AF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AB62-D261-4396-83F5-04ED2432C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ó thể là hình ảnh về 2 người, mọi người đang đứng và bóng bay">
            <a:extLst>
              <a:ext uri="{FF2B5EF4-FFF2-40B4-BE49-F238E27FC236}">
                <a16:creationId xmlns:a16="http://schemas.microsoft.com/office/drawing/2014/main" id="{344D6309-36D6-4AB2-853D-B456F99B9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3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9C2E-CEE1-4CBC-9A7C-A4080AC12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9F336-A4A0-4685-8E49-805EFA002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ó thể là hình ảnh về 2 người, trẻ em, mọi người đang đứng và bóng bay">
            <a:extLst>
              <a:ext uri="{FF2B5EF4-FFF2-40B4-BE49-F238E27FC236}">
                <a16:creationId xmlns:a16="http://schemas.microsoft.com/office/drawing/2014/main" id="{B2F6A02F-80B5-4AB3-9E7C-11C123110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6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A4B9-2E41-42DD-B3BC-D1CEB0CC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702E-77A0-453A-933F-269A692F4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ó thể là hình ảnh về 1 người và đang đứng">
            <a:extLst>
              <a:ext uri="{FF2B5EF4-FFF2-40B4-BE49-F238E27FC236}">
                <a16:creationId xmlns:a16="http://schemas.microsoft.com/office/drawing/2014/main" id="{270CD8EF-FE4A-4B6F-8485-839CFC60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7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E424-5884-4979-AA99-A1E4A7A05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E6F6E-1D72-43E9-8FA2-E8F401809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ó thể là hình ảnh về một hoặc nhiều người và mọi người đang đứng">
            <a:extLst>
              <a:ext uri="{FF2B5EF4-FFF2-40B4-BE49-F238E27FC236}">
                <a16:creationId xmlns:a16="http://schemas.microsoft.com/office/drawing/2014/main" id="{24CDEEF5-FD6A-4642-8085-BC9B7B97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899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B4DA0-1373-4A41-B0CA-782FB467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67CC9-861F-4257-AB40-C8FD77617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ó thể là hình ảnh về 1 người và đang đứng">
            <a:extLst>
              <a:ext uri="{FF2B5EF4-FFF2-40B4-BE49-F238E27FC236}">
                <a16:creationId xmlns:a16="http://schemas.microsoft.com/office/drawing/2014/main" id="{749B5E68-63D7-467B-931E-F6AEB2F12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224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2022-09-17T05:30:42Z</dcterms:created>
  <dcterms:modified xsi:type="dcterms:W3CDTF">2022-09-17T05:34:12Z</dcterms:modified>
</cp:coreProperties>
</file>