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6" r:id="rId6"/>
    <p:sldId id="262" r:id="rId7"/>
    <p:sldId id="267" r:id="rId8"/>
    <p:sldId id="268" r:id="rId9"/>
    <p:sldId id="269" r:id="rId10"/>
    <p:sldId id="263" r:id="rId11"/>
    <p:sldId id="270" r:id="rId12"/>
    <p:sldId id="260" r:id="rId13"/>
    <p:sldId id="258" r:id="rId14"/>
    <p:sldId id="271" r:id="rId15"/>
    <p:sldId id="265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0DE-8226-4205-B838-C5A58F3C93B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DEE3-FCC4-4648-AB39-5865EB604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0DE-8226-4205-B838-C5A58F3C93B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DEE3-FCC4-4648-AB39-5865EB604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0DE-8226-4205-B838-C5A58F3C93B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DEE3-FCC4-4648-AB39-5865EB604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0DE-8226-4205-B838-C5A58F3C93B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DEE3-FCC4-4648-AB39-5865EB604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0DE-8226-4205-B838-C5A58F3C93B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DEE3-FCC4-4648-AB39-5865EB604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0DE-8226-4205-B838-C5A58F3C93B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DEE3-FCC4-4648-AB39-5865EB604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0DE-8226-4205-B838-C5A58F3C93B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DEE3-FCC4-4648-AB39-5865EB604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0DE-8226-4205-B838-C5A58F3C93B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DEE3-FCC4-4648-AB39-5865EB604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0DE-8226-4205-B838-C5A58F3C93B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DEE3-FCC4-4648-AB39-5865EB604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0DE-8226-4205-B838-C5A58F3C93B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DEE3-FCC4-4648-AB39-5865EB604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0DE-8226-4205-B838-C5A58F3C93B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DEE3-FCC4-4648-AB39-5865EB604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AE0DE-8226-4205-B838-C5A58F3C93B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DEE3-FCC4-4648-AB39-5865EB604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34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6</a:t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Rạng Đông 2</a:t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HỌP MẶT KỈ NIỆM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 NĂM NGÀY NHÀ GIÁO VIỆT NAM 20/11</a:t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 2021- 2022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3292594880002_6b8f2d94dbb6bf00489fc1c063ada7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2020- 2021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3292594877665_cedf2e01d7ba49a361ccd53bbe43718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3292594877664_060a720ad1472dd4835742e576735c8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2020- 2021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3292594880257_2ba200aac909901bc98466cbbd01dcb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20/11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3292594880256_526e66670a82d2f8e8f9d3e8e4510d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mục văn nghệ </a:t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đội văn nghệ của trường!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2947906384445_b96c13c2f9571f07ce74ff8117b58dd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399" y="762000"/>
            <a:ext cx="5867401" cy="440055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2947906423086_57e688943782f4d1d44963fe53d248d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27708"/>
            <a:ext cx="5223164" cy="68302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810000" cy="5592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 Trần Nữ Ngân Giang- Hiệu trưởng nhà trường ôn lại truyền thống nhà giáo Việt Nam!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3" descr="z2947906423086_57e688943782f4d1d44963fe53d248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81" y="27709"/>
            <a:ext cx="5223164" cy="68302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 giấy khen 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 dạy giỏi cấp trường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năm học 2020- 2021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3077449179886_31214c0a164f7cbf7ab3e83d77cb6d8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381000"/>
            <a:ext cx="7416800" cy="5562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2020- 2021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3292594880003_9080c4bd8f9007bfbf791652c5e8969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2020- 2021 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41</Words>
  <Application>Microsoft Office PowerPoint</Application>
  <PresentationFormat>On-screen Show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        Ủy ban nhân dân quận 6 Trường Mầm non Rạng Đông 2     HỌP MẶT KỈ NIỆM 39 NĂM NGÀY NHÀ GIÁO VIỆT NAM 20/11   Năm học 2021- 2022      </vt:lpstr>
      <vt:lpstr>Tiết mục văn nghệ  của đội văn nghệ của trường!</vt:lpstr>
      <vt:lpstr>PowerPoint Presentation</vt:lpstr>
      <vt:lpstr>Bà Trần Nữ Ngân Giang- Hiệu trưởng nhà trường ôn lại truyền thống nhà giáo Việt Nam!</vt:lpstr>
      <vt:lpstr>Trao giấy khen  giáo viên dạy giỏi cấp trường  năm học 2020- 2021</vt:lpstr>
      <vt:lpstr>PowerPoint Presentation</vt:lpstr>
      <vt:lpstr>Trao giấy khen  cấp dưỡng giỏi cấp trường  năm học 2020- 2021</vt:lpstr>
      <vt:lpstr>PowerPoint Presentation</vt:lpstr>
      <vt:lpstr>Trao giấy khen công nhận giáo viên dạy giỏi cấp Quận  năm học 2020- 2021  </vt:lpstr>
      <vt:lpstr>PowerPoint Presentation</vt:lpstr>
      <vt:lpstr>Trao giấy khen  Chiến sĩ thi đua cấp Quận  năm học 2020- 2021</vt:lpstr>
      <vt:lpstr>PowerPoint Presentation</vt:lpstr>
      <vt:lpstr>PowerPoint Presentation</vt:lpstr>
      <vt:lpstr>Trao giấy khen  Tích cực tham gia phong trào năm học 2020- 2021</vt:lpstr>
      <vt:lpstr>PowerPoint Presentation</vt:lpstr>
      <vt:lpstr>Trao giải Thiết kế thiệp điện tử  chào mừng ngày Nhà giáo Việt Nam 20/11 </vt:lpstr>
      <vt:lpstr>PowerPoint Presentation</vt:lpstr>
    </vt:vector>
  </TitlesOfParts>
  <Company>andongnhi.violet.vn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6 Trường Mầm non Rạng Đông 2     HỌP MẶT KỈ NIỆM 39 NĂM NGÀY NHÀ GIÁO VIỆT NAM 20/11   Năm học 2021- 2022</dc:title>
  <dc:creator>ANDONGNHI</dc:creator>
  <cp:lastModifiedBy>MyPC</cp:lastModifiedBy>
  <cp:revision>6</cp:revision>
  <dcterms:created xsi:type="dcterms:W3CDTF">2022-03-27T03:03:41Z</dcterms:created>
  <dcterms:modified xsi:type="dcterms:W3CDTF">2022-04-26T04:48:57Z</dcterms:modified>
</cp:coreProperties>
</file>