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1" r:id="rId2"/>
    <p:sldId id="282" r:id="rId3"/>
    <p:sldId id="280" r:id="rId4"/>
    <p:sldId id="258" r:id="rId5"/>
    <p:sldId id="259" r:id="rId6"/>
    <p:sldId id="260" r:id="rId7"/>
    <p:sldId id="263" r:id="rId8"/>
    <p:sldId id="262" r:id="rId9"/>
    <p:sldId id="265" r:id="rId10"/>
    <p:sldId id="279" r:id="rId11"/>
    <p:sldId id="270" r:id="rId12"/>
    <p:sldId id="271" r:id="rId13"/>
    <p:sldId id="272" r:id="rId14"/>
    <p:sldId id="264" r:id="rId15"/>
    <p:sldId id="266" r:id="rId16"/>
    <p:sldId id="278" r:id="rId17"/>
    <p:sldId id="277" r:id="rId18"/>
    <p:sldId id="274" r:id="rId1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E553A-6908-4796-BB46-50D77F82E489}" type="datetimeFigureOut">
              <a:rPr lang="vi-VN" smtClean="0"/>
              <a:t>24/08/2023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8BD5F-BE9A-45EE-99C0-5F1A94AB0410}" type="slidenum">
              <a:rPr lang="vi-VN" smtClean="0"/>
              <a:t>‹#›</a:t>
            </a:fld>
            <a:endParaRPr lang="vi-VN"/>
          </a:p>
        </p:txBody>
      </p:sp>
    </p:spTree>
    <p:extLst>
      <p:ext uri="{BB962C8B-B14F-4D97-AF65-F5344CB8AC3E}">
        <p14:creationId xmlns:p14="http://schemas.microsoft.com/office/powerpoint/2010/main" val="205510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37AE2D7-3F7A-4759-A549-8FB0C6FF8774}" type="slidenum">
              <a:rPr lang="en-US" altLang="en-US" smtClean="0">
                <a:latin typeface="Calibri" pitchFamily="34" charset="0"/>
              </a:rPr>
              <a:pPr/>
              <a:t>1</a:t>
            </a:fld>
            <a:endParaRPr lang="en-US"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BA6D465-18F4-4E47-8FDD-CB881866B10E}" type="slidenum">
              <a:rPr lang="en-US" altLang="en-US" smtClean="0">
                <a:latin typeface="Calibri" pitchFamily="34" charset="0"/>
              </a:rPr>
              <a:pPr/>
              <a:t>2</a:t>
            </a:fld>
            <a:endParaRPr lang="en-US"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Số: 2993/TTKSBT-KHNV</a:t>
            </a:r>
            <a:r>
              <a:rPr lang="vi-VN" baseline="0" dirty="0" smtClean="0"/>
              <a:t>   v/v kiểm tra giám sát việc triển khai hoạt động tổng hợp vệ sinh triệt sản nơi sinh sản của muỗi truyền bệnh SXH</a:t>
            </a:r>
            <a:endParaRPr lang="vi-VN" dirty="0"/>
          </a:p>
        </p:txBody>
      </p:sp>
      <p:sp>
        <p:nvSpPr>
          <p:cNvPr id="4" name="Slide Number Placeholder 3"/>
          <p:cNvSpPr>
            <a:spLocks noGrp="1"/>
          </p:cNvSpPr>
          <p:nvPr>
            <p:ph type="sldNum" sz="quarter" idx="10"/>
          </p:nvPr>
        </p:nvSpPr>
        <p:spPr/>
        <p:txBody>
          <a:bodyPr/>
          <a:lstStyle/>
          <a:p>
            <a:fld id="{BC78BD5F-BE9A-45EE-99C0-5F1A94AB0410}" type="slidenum">
              <a:rPr lang="vi-VN" smtClean="0"/>
              <a:t>3</a:t>
            </a:fld>
            <a:endParaRPr lang="vi-VN"/>
          </a:p>
        </p:txBody>
      </p:sp>
    </p:spTree>
    <p:extLst>
      <p:ext uri="{BB962C8B-B14F-4D97-AF65-F5344CB8AC3E}">
        <p14:creationId xmlns:p14="http://schemas.microsoft.com/office/powerpoint/2010/main" val="423497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Nhanh</a:t>
            </a:r>
            <a:r>
              <a:rPr lang="en-US" dirty="0" smtClean="0"/>
              <a:t> </a:t>
            </a:r>
            <a:r>
              <a:rPr lang="en-US" dirty="0" err="1" smtClean="0"/>
              <a:t>từ</a:t>
            </a:r>
            <a:r>
              <a:rPr lang="en-US" baseline="0" dirty="0" smtClean="0"/>
              <a:t> slide 8-9</a:t>
            </a:r>
            <a:endParaRPr lang="vi-VN" dirty="0"/>
          </a:p>
        </p:txBody>
      </p:sp>
      <p:sp>
        <p:nvSpPr>
          <p:cNvPr id="4" name="Slide Number Placeholder 3"/>
          <p:cNvSpPr>
            <a:spLocks noGrp="1"/>
          </p:cNvSpPr>
          <p:nvPr>
            <p:ph type="sldNum" sz="quarter" idx="10"/>
          </p:nvPr>
        </p:nvSpPr>
        <p:spPr/>
        <p:txBody>
          <a:bodyPr/>
          <a:lstStyle/>
          <a:p>
            <a:fld id="{BC78BD5F-BE9A-45EE-99C0-5F1A94AB0410}" type="slidenum">
              <a:rPr lang="vi-VN" smtClean="0"/>
              <a:t>7</a:t>
            </a:fld>
            <a:endParaRPr lang="vi-VN"/>
          </a:p>
        </p:txBody>
      </p:sp>
    </p:spTree>
    <p:extLst>
      <p:ext uri="{BB962C8B-B14F-4D97-AF65-F5344CB8AC3E}">
        <p14:creationId xmlns:p14="http://schemas.microsoft.com/office/powerpoint/2010/main" val="2119500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C78BD5F-BE9A-45EE-99C0-5F1A94AB0410}" type="slidenum">
              <a:rPr lang="vi-VN" smtClean="0"/>
              <a:t>8</a:t>
            </a:fld>
            <a:endParaRPr lang="vi-VN"/>
          </a:p>
        </p:txBody>
      </p:sp>
    </p:spTree>
    <p:extLst>
      <p:ext uri="{BB962C8B-B14F-4D97-AF65-F5344CB8AC3E}">
        <p14:creationId xmlns:p14="http://schemas.microsoft.com/office/powerpoint/2010/main" val="68402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Đẻ</a:t>
            </a:r>
            <a:r>
              <a:rPr lang="en-US" dirty="0" smtClean="0"/>
              <a:t> </a:t>
            </a:r>
            <a:r>
              <a:rPr lang="en-US" dirty="0" err="1" smtClean="0"/>
              <a:t>trứng</a:t>
            </a:r>
            <a:r>
              <a:rPr lang="en-US" baseline="0" dirty="0" smtClean="0"/>
              <a:t> </a:t>
            </a:r>
            <a:r>
              <a:rPr lang="en-US" baseline="0" dirty="0" err="1" smtClean="0"/>
              <a:t>nơi</a:t>
            </a:r>
            <a:r>
              <a:rPr lang="en-US" baseline="0" dirty="0" smtClean="0"/>
              <a:t> </a:t>
            </a:r>
            <a:r>
              <a:rPr lang="en-US" baseline="0" dirty="0" err="1" smtClean="0"/>
              <a:t>nước</a:t>
            </a:r>
            <a:r>
              <a:rPr lang="en-US" baseline="0" dirty="0" smtClean="0"/>
              <a:t> </a:t>
            </a:r>
            <a:r>
              <a:rPr lang="en-US" baseline="0" dirty="0" err="1" smtClean="0"/>
              <a:t>sạch</a:t>
            </a:r>
            <a:r>
              <a:rPr lang="en-US" baseline="0" dirty="0" smtClean="0"/>
              <a:t> ……</a:t>
            </a:r>
            <a:endParaRPr lang="vi-VN" dirty="0"/>
          </a:p>
        </p:txBody>
      </p:sp>
      <p:sp>
        <p:nvSpPr>
          <p:cNvPr id="4" name="Slide Number Placeholder 3"/>
          <p:cNvSpPr>
            <a:spLocks noGrp="1"/>
          </p:cNvSpPr>
          <p:nvPr>
            <p:ph type="sldNum" sz="quarter" idx="10"/>
          </p:nvPr>
        </p:nvSpPr>
        <p:spPr/>
        <p:txBody>
          <a:bodyPr/>
          <a:lstStyle/>
          <a:p>
            <a:fld id="{BC78BD5F-BE9A-45EE-99C0-5F1A94AB0410}" type="slidenum">
              <a:rPr lang="vi-VN" smtClean="0"/>
              <a:t>14</a:t>
            </a:fld>
            <a:endParaRPr lang="vi-VN"/>
          </a:p>
        </p:txBody>
      </p:sp>
    </p:spTree>
    <p:extLst>
      <p:ext uri="{BB962C8B-B14F-4D97-AF65-F5344CB8AC3E}">
        <p14:creationId xmlns:p14="http://schemas.microsoft.com/office/powerpoint/2010/main" val="1110592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https://luatvietnam.vn/vi-pham-hanh-chinh/nghi-dinh-117-2020-nd-cp-xu-phat-vi-pham-hanh-chinh-linh-vuc-y-te-191577-d1.html</a:t>
            </a:r>
            <a:endParaRPr lang="vi-VN" dirty="0"/>
          </a:p>
        </p:txBody>
      </p:sp>
      <p:sp>
        <p:nvSpPr>
          <p:cNvPr id="4" name="Slide Number Placeholder 3"/>
          <p:cNvSpPr>
            <a:spLocks noGrp="1"/>
          </p:cNvSpPr>
          <p:nvPr>
            <p:ph type="sldNum" sz="quarter" idx="10"/>
          </p:nvPr>
        </p:nvSpPr>
        <p:spPr/>
        <p:txBody>
          <a:bodyPr/>
          <a:lstStyle/>
          <a:p>
            <a:fld id="{BC78BD5F-BE9A-45EE-99C0-5F1A94AB0410}" type="slidenum">
              <a:rPr lang="vi-VN" smtClean="0"/>
              <a:t>17</a:t>
            </a:fld>
            <a:endParaRPr lang="vi-VN"/>
          </a:p>
        </p:txBody>
      </p:sp>
    </p:spTree>
    <p:extLst>
      <p:ext uri="{BB962C8B-B14F-4D97-AF65-F5344CB8AC3E}">
        <p14:creationId xmlns:p14="http://schemas.microsoft.com/office/powerpoint/2010/main" val="305994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91BCB40-4355-4FB9-87B5-530570B9329D}" type="datetimeFigureOut">
              <a:rPr lang="vi-VN" smtClean="0"/>
              <a:t>24/08/2023</a:t>
            </a:fld>
            <a:endParaRPr lang="vi-VN"/>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vi-VN"/>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6F74934-B698-4E5B-95C2-3BFB0E431913}" type="slidenum">
              <a:rPr lang="vi-VN" smtClean="0"/>
              <a:t>‹#›</a:t>
            </a:fld>
            <a:endParaRPr lang="vi-VN"/>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BCB40-4355-4FB9-87B5-530570B9329D}"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6F74934-B698-4E5B-95C2-3BFB0E431913}"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BCB40-4355-4FB9-87B5-530570B9329D}"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6F74934-B698-4E5B-95C2-3BFB0E431913}"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1BCB40-4355-4FB9-87B5-530570B9329D}"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6F74934-B698-4E5B-95C2-3BFB0E431913}"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1BCB40-4355-4FB9-87B5-530570B9329D}"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6F74934-B698-4E5B-95C2-3BFB0E431913}"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91BCB40-4355-4FB9-87B5-530570B9329D}" type="datetimeFigureOut">
              <a:rPr lang="vi-VN" smtClean="0"/>
              <a:t>24/08/2023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6F74934-B698-4E5B-95C2-3BFB0E431913}" type="slidenum">
              <a:rPr lang="vi-VN" smtClean="0"/>
              <a:t>‹#›</a:t>
            </a:fld>
            <a:endParaRPr lang="vi-VN"/>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1BCB40-4355-4FB9-87B5-530570B9329D}" type="datetimeFigureOut">
              <a:rPr lang="vi-VN" smtClean="0"/>
              <a:t>24/08/2023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6F74934-B698-4E5B-95C2-3BFB0E431913}"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1BCB40-4355-4FB9-87B5-530570B9329D}" type="datetimeFigureOut">
              <a:rPr lang="vi-VN" smtClean="0"/>
              <a:t>24/08/2023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6F74934-B698-4E5B-95C2-3BFB0E431913}"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BCB40-4355-4FB9-87B5-530570B9329D}" type="datetimeFigureOut">
              <a:rPr lang="vi-VN" smtClean="0"/>
              <a:t>24/08/2023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6F74934-B698-4E5B-95C2-3BFB0E431913}"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91BCB40-4355-4FB9-87B5-530570B9329D}" type="datetimeFigureOut">
              <a:rPr lang="vi-VN" smtClean="0"/>
              <a:t>24/08/2023</a:t>
            </a:fld>
            <a:endParaRPr lang="vi-VN"/>
          </a:p>
        </p:txBody>
      </p:sp>
      <p:sp>
        <p:nvSpPr>
          <p:cNvPr id="7" name="Slide Number Placeholder 6"/>
          <p:cNvSpPr>
            <a:spLocks noGrp="1"/>
          </p:cNvSpPr>
          <p:nvPr>
            <p:ph type="sldNum" sz="quarter" idx="12"/>
          </p:nvPr>
        </p:nvSpPr>
        <p:spPr/>
        <p:txBody>
          <a:bodyPr/>
          <a:lstStyle/>
          <a:p>
            <a:fld id="{F6F74934-B698-4E5B-95C2-3BFB0E431913}" type="slidenum">
              <a:rPr lang="vi-VN" smtClean="0"/>
              <a:t>‹#›</a:t>
            </a:fld>
            <a:endParaRPr lang="vi-VN"/>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vi-VN"/>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BCB40-4355-4FB9-87B5-530570B9329D}" type="datetimeFigureOut">
              <a:rPr lang="vi-VN" smtClean="0"/>
              <a:t>24/08/2023</a:t>
            </a:fld>
            <a:endParaRPr lang="vi-VN"/>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vi-VN"/>
          </a:p>
        </p:txBody>
      </p:sp>
      <p:sp>
        <p:nvSpPr>
          <p:cNvPr id="7" name="Slide Number Placeholder 6"/>
          <p:cNvSpPr>
            <a:spLocks noGrp="1"/>
          </p:cNvSpPr>
          <p:nvPr>
            <p:ph type="sldNum" sz="quarter" idx="12"/>
          </p:nvPr>
        </p:nvSpPr>
        <p:spPr/>
        <p:txBody>
          <a:bodyPr/>
          <a:lstStyle/>
          <a:p>
            <a:fld id="{F6F74934-B698-4E5B-95C2-3BFB0E431913}"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91BCB40-4355-4FB9-87B5-530570B9329D}" type="datetimeFigureOut">
              <a:rPr lang="vi-VN" smtClean="0"/>
              <a:t>24/08/2023</a:t>
            </a:fld>
            <a:endParaRPr lang="vi-VN"/>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vi-VN"/>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6F74934-B698-4E5B-95C2-3BFB0E431913}"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a:spLocks noGrp="1"/>
          </p:cNvSpPr>
          <p:nvPr>
            <p:ph type="title"/>
          </p:nvPr>
        </p:nvSpPr>
        <p:spPr>
          <a:xfrm>
            <a:off x="533400" y="188640"/>
            <a:ext cx="8229600" cy="1584176"/>
          </a:xfrm>
        </p:spPr>
        <p:txBody>
          <a:bodyPr>
            <a:normAutofit fontScale="90000"/>
          </a:bodyPr>
          <a:lstStyle/>
          <a:p>
            <a:pPr algn="ctr" eaLnBrk="1" hangingPunct="1"/>
            <a:r>
              <a:rPr lang="en-US" altLang="en-US" sz="2300" dirty="0" smtClean="0">
                <a:solidFill>
                  <a:srgbClr val="FF0000"/>
                </a:solidFill>
                <a:latin typeface="Times New Roman" pitchFamily="18" charset="0"/>
                <a:ea typeface="Calibri" pitchFamily="34" charset="0"/>
                <a:cs typeface="Times New Roman" pitchFamily="18" charset="0"/>
              </a:rPr>
              <a:t/>
            </a:r>
            <a:br>
              <a:rPr lang="en-US" altLang="en-US" sz="2300" dirty="0" smtClean="0">
                <a:solidFill>
                  <a:srgbClr val="FF0000"/>
                </a:solidFill>
                <a:latin typeface="Times New Roman" pitchFamily="18" charset="0"/>
                <a:ea typeface="Calibri" pitchFamily="34" charset="0"/>
                <a:cs typeface="Times New Roman" pitchFamily="18" charset="0"/>
              </a:rPr>
            </a:br>
            <a:r>
              <a:rPr lang="en-US" altLang="en-US" sz="2300" dirty="0">
                <a:solidFill>
                  <a:srgbClr val="FF0000"/>
                </a:solidFill>
                <a:latin typeface="Times New Roman" pitchFamily="18" charset="0"/>
                <a:ea typeface="Calibri" pitchFamily="34" charset="0"/>
                <a:cs typeface="Times New Roman" pitchFamily="18" charset="0"/>
              </a:rPr>
              <a:t/>
            </a:r>
            <a:br>
              <a:rPr lang="en-US" altLang="en-US" sz="2300" dirty="0">
                <a:solidFill>
                  <a:srgbClr val="FF0000"/>
                </a:solidFill>
                <a:latin typeface="Times New Roman" pitchFamily="18" charset="0"/>
                <a:ea typeface="Calibri" pitchFamily="34" charset="0"/>
                <a:cs typeface="Times New Roman" pitchFamily="18" charset="0"/>
              </a:rPr>
            </a:br>
            <a:r>
              <a:rPr lang="en-US" altLang="en-US" sz="2300" dirty="0" smtClean="0">
                <a:solidFill>
                  <a:srgbClr val="FF0000"/>
                </a:solidFill>
                <a:latin typeface="Times New Roman" pitchFamily="18" charset="0"/>
                <a:ea typeface="Calibri" pitchFamily="34" charset="0"/>
                <a:cs typeface="Times New Roman" pitchFamily="18" charset="0"/>
              </a:rPr>
              <a:t/>
            </a:r>
            <a:br>
              <a:rPr lang="en-US" altLang="en-US" sz="2300" dirty="0" smtClean="0">
                <a:solidFill>
                  <a:srgbClr val="FF0000"/>
                </a:solidFill>
                <a:latin typeface="Times New Roman" pitchFamily="18" charset="0"/>
                <a:ea typeface="Calibri" pitchFamily="34" charset="0"/>
                <a:cs typeface="Times New Roman" pitchFamily="18" charset="0"/>
              </a:rPr>
            </a:br>
            <a:r>
              <a:rPr lang="en-US" altLang="en-US" sz="2300" dirty="0">
                <a:solidFill>
                  <a:srgbClr val="FF0000"/>
                </a:solidFill>
                <a:latin typeface="Times New Roman" pitchFamily="18" charset="0"/>
                <a:ea typeface="Calibri" pitchFamily="34" charset="0"/>
                <a:cs typeface="Times New Roman" pitchFamily="18" charset="0"/>
              </a:rPr>
              <a:t/>
            </a:r>
            <a:br>
              <a:rPr lang="en-US" altLang="en-US" sz="2300" dirty="0">
                <a:solidFill>
                  <a:srgbClr val="FF0000"/>
                </a:solidFill>
                <a:latin typeface="Times New Roman" pitchFamily="18" charset="0"/>
                <a:ea typeface="Calibri" pitchFamily="34" charset="0"/>
                <a:cs typeface="Times New Roman" pitchFamily="18" charset="0"/>
              </a:rPr>
            </a:br>
            <a:r>
              <a:rPr lang="en-US" altLang="en-US" sz="2300" dirty="0" smtClean="0">
                <a:solidFill>
                  <a:srgbClr val="FF0000"/>
                </a:solidFill>
                <a:latin typeface="Times New Roman" pitchFamily="18" charset="0"/>
                <a:ea typeface="Calibri" pitchFamily="34" charset="0"/>
                <a:cs typeface="Times New Roman" pitchFamily="18" charset="0"/>
              </a:rPr>
              <a:t/>
            </a:r>
            <a:br>
              <a:rPr lang="en-US" altLang="en-US" sz="2300" dirty="0" smtClean="0">
                <a:solidFill>
                  <a:srgbClr val="FF0000"/>
                </a:solidFill>
                <a:latin typeface="Times New Roman" pitchFamily="18" charset="0"/>
                <a:ea typeface="Calibri" pitchFamily="34" charset="0"/>
                <a:cs typeface="Times New Roman" pitchFamily="18" charset="0"/>
              </a:rPr>
            </a:br>
            <a:r>
              <a:rPr lang="en-US" altLang="en-US" sz="2300" dirty="0" smtClean="0">
                <a:solidFill>
                  <a:srgbClr val="FF0000"/>
                </a:solidFill>
                <a:latin typeface="Times New Roman" pitchFamily="18" charset="0"/>
                <a:ea typeface="Calibri" pitchFamily="34" charset="0"/>
                <a:cs typeface="Times New Roman" pitchFamily="18" charset="0"/>
              </a:rPr>
              <a:t>ỦY BAN NHÂN DÂN </a:t>
            </a:r>
            <a:br>
              <a:rPr lang="en-US" altLang="en-US" sz="2300" dirty="0" smtClean="0">
                <a:solidFill>
                  <a:srgbClr val="FF0000"/>
                </a:solidFill>
                <a:latin typeface="Times New Roman" pitchFamily="18" charset="0"/>
                <a:ea typeface="Calibri" pitchFamily="34" charset="0"/>
                <a:cs typeface="Times New Roman" pitchFamily="18" charset="0"/>
              </a:rPr>
            </a:br>
            <a:r>
              <a:rPr lang="en-US" altLang="en-US" sz="2300" dirty="0" smtClean="0">
                <a:solidFill>
                  <a:srgbClr val="FF0000"/>
                </a:solidFill>
                <a:latin typeface="Times New Roman" pitchFamily="18" charset="0"/>
                <a:ea typeface="Calibri" pitchFamily="34" charset="0"/>
                <a:cs typeface="Times New Roman" pitchFamily="18" charset="0"/>
              </a:rPr>
              <a:t>HUYỆN NHÀ BÈ</a:t>
            </a:r>
            <a:br>
              <a:rPr lang="en-US" altLang="en-US" sz="2300" dirty="0" smtClean="0">
                <a:solidFill>
                  <a:srgbClr val="FF0000"/>
                </a:solidFill>
                <a:latin typeface="Times New Roman" pitchFamily="18" charset="0"/>
                <a:ea typeface="Calibri" pitchFamily="34" charset="0"/>
                <a:cs typeface="Times New Roman" pitchFamily="18" charset="0"/>
              </a:rPr>
            </a:br>
            <a:r>
              <a:rPr lang="en-US" altLang="en-US" sz="2300" b="1" dirty="0" smtClean="0">
                <a:solidFill>
                  <a:srgbClr val="FF0000"/>
                </a:solidFill>
                <a:latin typeface="Times New Roman" pitchFamily="18" charset="0"/>
                <a:ea typeface="Calibri" pitchFamily="34" charset="0"/>
                <a:cs typeface="Times New Roman" pitchFamily="18" charset="0"/>
              </a:rPr>
              <a:t>TRƯỜNG MẦM NON SƠN CA</a:t>
            </a:r>
            <a:br>
              <a:rPr lang="en-US" altLang="en-US" sz="2300" b="1" dirty="0" smtClean="0">
                <a:solidFill>
                  <a:srgbClr val="FF0000"/>
                </a:solidFill>
                <a:latin typeface="Times New Roman" pitchFamily="18" charset="0"/>
                <a:ea typeface="Calibri" pitchFamily="34" charset="0"/>
                <a:cs typeface="Times New Roman" pitchFamily="18" charset="0"/>
              </a:rPr>
            </a:br>
            <a:endParaRPr lang="en-US" altLang="en-US" dirty="0" smtClean="0">
              <a:solidFill>
                <a:srgbClr val="FF0000"/>
              </a:solidFill>
              <a:ea typeface="Calibri" pitchFamily="34" charset="0"/>
              <a:cs typeface="Times New Roman" pitchFamily="18" charset="0"/>
            </a:endParaRPr>
          </a:p>
        </p:txBody>
      </p:sp>
      <p:sp>
        <p:nvSpPr>
          <p:cNvPr id="2052" name="Content Placeholder 2"/>
          <p:cNvSpPr>
            <a:spLocks noGrp="1"/>
          </p:cNvSpPr>
          <p:nvPr>
            <p:ph idx="1"/>
          </p:nvPr>
        </p:nvSpPr>
        <p:spPr>
          <a:xfrm>
            <a:off x="381000" y="1447800"/>
            <a:ext cx="8229600" cy="4933528"/>
          </a:xfrm>
        </p:spPr>
        <p:txBody>
          <a:bodyPr>
            <a:normAutofit/>
          </a:bodyPr>
          <a:lstStyle/>
          <a:p>
            <a:pPr marL="0" indent="0" algn="ctr" eaLnBrk="1" hangingPunct="1">
              <a:lnSpc>
                <a:spcPct val="115000"/>
              </a:lnSpc>
              <a:buFont typeface="Arial" pitchFamily="34" charset="0"/>
              <a:buNone/>
            </a:pPr>
            <a:r>
              <a:rPr lang="en-US" altLang="en-US" sz="6000" b="1" dirty="0" smtClean="0">
                <a:solidFill>
                  <a:srgbClr val="FF33CC"/>
                </a:solidFill>
                <a:latin typeface="Times New Roman" pitchFamily="18" charset="0"/>
                <a:ea typeface="Calibri" pitchFamily="34" charset="0"/>
                <a:cs typeface="Times New Roman" pitchFamily="18" charset="0"/>
              </a:rPr>
              <a:t>TRUYỀN THÔNG</a:t>
            </a:r>
          </a:p>
          <a:p>
            <a:pPr marL="0" indent="0" algn="ctr" eaLnBrk="1" hangingPunct="1">
              <a:lnSpc>
                <a:spcPct val="115000"/>
              </a:lnSpc>
              <a:buFont typeface="Arial" pitchFamily="34" charset="0"/>
              <a:buNone/>
            </a:pPr>
            <a:r>
              <a:rPr lang="en-US" altLang="en-US" sz="5500" b="1" smtClean="0">
                <a:solidFill>
                  <a:srgbClr val="00B050"/>
                </a:solidFill>
                <a:latin typeface="Times New Roman" pitchFamily="18" charset="0"/>
                <a:ea typeface="Calibri" pitchFamily="34" charset="0"/>
                <a:cs typeface="Times New Roman" pitchFamily="18" charset="0"/>
              </a:rPr>
              <a:t>PHÒNG, CHỐNG DỊCH</a:t>
            </a:r>
            <a:endParaRPr lang="en-US" altLang="en-US" sz="5500" b="1" dirty="0" smtClean="0">
              <a:solidFill>
                <a:srgbClr val="00B050"/>
              </a:solidFill>
              <a:latin typeface="Times New Roman" pitchFamily="18" charset="0"/>
              <a:ea typeface="Calibri" pitchFamily="34" charset="0"/>
              <a:cs typeface="Times New Roman" pitchFamily="18" charset="0"/>
            </a:endParaRPr>
          </a:p>
          <a:p>
            <a:pPr marL="0" indent="0" algn="ctr" eaLnBrk="1" hangingPunct="1">
              <a:lnSpc>
                <a:spcPct val="115000"/>
              </a:lnSpc>
              <a:buFont typeface="Arial" pitchFamily="34" charset="0"/>
              <a:buNone/>
            </a:pPr>
            <a:r>
              <a:rPr lang="en-US" altLang="en-US" sz="5500" b="1" dirty="0" smtClean="0">
                <a:solidFill>
                  <a:srgbClr val="00B050"/>
                </a:solidFill>
                <a:latin typeface="Times New Roman" pitchFamily="18" charset="0"/>
                <a:ea typeface="Calibri" pitchFamily="34" charset="0"/>
                <a:cs typeface="Times New Roman" pitchFamily="18" charset="0"/>
              </a:rPr>
              <a:t>BỆNH TRUYỀN NHIỄM</a:t>
            </a:r>
          </a:p>
          <a:p>
            <a:pPr marL="0" indent="0" algn="ctr" eaLnBrk="1" hangingPunct="1">
              <a:lnSpc>
                <a:spcPct val="115000"/>
              </a:lnSpc>
              <a:buFont typeface="Arial" pitchFamily="34" charset="0"/>
              <a:buNone/>
            </a:pPr>
            <a:r>
              <a:rPr lang="en-US" altLang="en-US" sz="1800" b="1" i="1" dirty="0" smtClean="0">
                <a:solidFill>
                  <a:srgbClr val="FF0000"/>
                </a:solidFill>
                <a:latin typeface="Times New Roman" pitchFamily="18" charset="0"/>
                <a:ea typeface="Calibri" pitchFamily="34" charset="0"/>
                <a:cs typeface="Times New Roman" pitchFamily="18" charset="0"/>
              </a:rPr>
              <a:t>             </a:t>
            </a:r>
          </a:p>
          <a:p>
            <a:pPr marL="0" indent="0" algn="ctr" eaLnBrk="1" hangingPunct="1">
              <a:lnSpc>
                <a:spcPct val="115000"/>
              </a:lnSpc>
              <a:buFont typeface="Arial" pitchFamily="34" charset="0"/>
              <a:buNone/>
            </a:pPr>
            <a:endParaRPr lang="en-US" altLang="en-US" sz="1800" b="1" i="1" dirty="0" smtClean="0">
              <a:solidFill>
                <a:srgbClr val="FF0000"/>
              </a:solidFill>
              <a:latin typeface="Times New Roman" pitchFamily="18" charset="0"/>
              <a:ea typeface="Calibri" pitchFamily="34" charset="0"/>
              <a:cs typeface="Times New Roman" pitchFamily="18" charset="0"/>
            </a:endParaRPr>
          </a:p>
          <a:p>
            <a:pPr marL="0" indent="0" algn="ctr" eaLnBrk="1" hangingPunct="1">
              <a:lnSpc>
                <a:spcPct val="115000"/>
              </a:lnSpc>
              <a:buFont typeface="Arial" pitchFamily="34" charset="0"/>
              <a:buNone/>
            </a:pPr>
            <a:r>
              <a:rPr lang="en-US" altLang="en-US" sz="2000" b="1" i="1" dirty="0" smtClean="0">
                <a:solidFill>
                  <a:schemeClr val="accent4">
                    <a:lumMod val="50000"/>
                  </a:schemeClr>
                </a:solidFill>
                <a:latin typeface="Times New Roman" pitchFamily="18" charset="0"/>
                <a:ea typeface="Calibri" pitchFamily="34" charset="0"/>
                <a:cs typeface="Times New Roman" pitchFamily="18" charset="0"/>
              </a:rPr>
              <a:t>   </a:t>
            </a:r>
            <a:r>
              <a:rPr lang="en-US" altLang="en-US" sz="2700" b="1" i="1" dirty="0" err="1" smtClean="0">
                <a:solidFill>
                  <a:schemeClr val="accent4">
                    <a:lumMod val="50000"/>
                  </a:schemeClr>
                </a:solidFill>
                <a:latin typeface="Times New Roman" pitchFamily="18" charset="0"/>
                <a:ea typeface="Calibri" pitchFamily="34" charset="0"/>
                <a:cs typeface="Times New Roman" pitchFamily="18" charset="0"/>
              </a:rPr>
              <a:t>Nhà</a:t>
            </a:r>
            <a:r>
              <a:rPr lang="en-US" altLang="en-US" sz="2700" b="1" i="1" dirty="0" smtClean="0">
                <a:solidFill>
                  <a:schemeClr val="accent4">
                    <a:lumMod val="50000"/>
                  </a:schemeClr>
                </a:solidFill>
                <a:latin typeface="Times New Roman" pitchFamily="18" charset="0"/>
                <a:ea typeface="Calibri" pitchFamily="34" charset="0"/>
                <a:cs typeface="Times New Roman" pitchFamily="18" charset="0"/>
              </a:rPr>
              <a:t> </a:t>
            </a:r>
            <a:r>
              <a:rPr lang="en-US" altLang="en-US" sz="2700" b="1" i="1" dirty="0" err="1" smtClean="0">
                <a:solidFill>
                  <a:schemeClr val="accent4">
                    <a:lumMod val="50000"/>
                  </a:schemeClr>
                </a:solidFill>
                <a:latin typeface="Times New Roman" pitchFamily="18" charset="0"/>
                <a:ea typeface="Calibri" pitchFamily="34" charset="0"/>
                <a:cs typeface="Times New Roman" pitchFamily="18" charset="0"/>
              </a:rPr>
              <a:t>Bè</a:t>
            </a:r>
            <a:r>
              <a:rPr lang="en-US" altLang="en-US" sz="2700" b="1" i="1" dirty="0" smtClean="0">
                <a:solidFill>
                  <a:schemeClr val="accent4">
                    <a:lumMod val="50000"/>
                  </a:schemeClr>
                </a:solidFill>
                <a:latin typeface="Times New Roman" pitchFamily="18" charset="0"/>
                <a:ea typeface="Calibri" pitchFamily="34" charset="0"/>
                <a:cs typeface="Times New Roman" pitchFamily="18" charset="0"/>
              </a:rPr>
              <a:t>, </a:t>
            </a:r>
            <a:r>
              <a:rPr lang="en-US" altLang="en-US" sz="2700" b="1" i="1" dirty="0" err="1" smtClean="0">
                <a:solidFill>
                  <a:schemeClr val="accent4">
                    <a:lumMod val="50000"/>
                  </a:schemeClr>
                </a:solidFill>
                <a:latin typeface="Times New Roman" pitchFamily="18" charset="0"/>
                <a:ea typeface="Calibri" pitchFamily="34" charset="0"/>
                <a:cs typeface="Times New Roman" pitchFamily="18" charset="0"/>
              </a:rPr>
              <a:t>ngày</a:t>
            </a:r>
            <a:r>
              <a:rPr lang="en-US" altLang="en-US" sz="2700" b="1" i="1" dirty="0" smtClean="0">
                <a:solidFill>
                  <a:schemeClr val="accent4">
                    <a:lumMod val="50000"/>
                  </a:schemeClr>
                </a:solidFill>
                <a:latin typeface="Times New Roman" pitchFamily="18" charset="0"/>
                <a:ea typeface="Calibri" pitchFamily="34" charset="0"/>
                <a:cs typeface="Times New Roman" pitchFamily="18" charset="0"/>
              </a:rPr>
              <a:t>  25  </a:t>
            </a:r>
            <a:r>
              <a:rPr lang="en-US" altLang="en-US" sz="2700" b="1" i="1" dirty="0" err="1" smtClean="0">
                <a:solidFill>
                  <a:schemeClr val="accent4">
                    <a:lumMod val="50000"/>
                  </a:schemeClr>
                </a:solidFill>
                <a:latin typeface="Times New Roman" pitchFamily="18" charset="0"/>
                <a:ea typeface="Calibri" pitchFamily="34" charset="0"/>
                <a:cs typeface="Times New Roman" pitchFamily="18" charset="0"/>
              </a:rPr>
              <a:t>tháng</a:t>
            </a:r>
            <a:r>
              <a:rPr lang="en-US" altLang="en-US" sz="2700" b="1" i="1" dirty="0" smtClean="0">
                <a:solidFill>
                  <a:schemeClr val="accent4">
                    <a:lumMod val="50000"/>
                  </a:schemeClr>
                </a:solidFill>
                <a:latin typeface="Times New Roman" pitchFamily="18" charset="0"/>
                <a:ea typeface="Calibri" pitchFamily="34" charset="0"/>
                <a:cs typeface="Times New Roman" pitchFamily="18" charset="0"/>
              </a:rPr>
              <a:t> </a:t>
            </a:r>
            <a:r>
              <a:rPr lang="en-US" altLang="en-US" sz="2700" b="1" i="1" dirty="0">
                <a:solidFill>
                  <a:schemeClr val="accent4">
                    <a:lumMod val="50000"/>
                  </a:schemeClr>
                </a:solidFill>
                <a:latin typeface="Times New Roman" pitchFamily="18" charset="0"/>
                <a:ea typeface="Calibri" pitchFamily="34" charset="0"/>
                <a:cs typeface="Times New Roman" pitchFamily="18" charset="0"/>
              </a:rPr>
              <a:t>8</a:t>
            </a:r>
            <a:r>
              <a:rPr lang="en-US" altLang="en-US" sz="2700" b="1" i="1" dirty="0" smtClean="0">
                <a:solidFill>
                  <a:schemeClr val="accent4">
                    <a:lumMod val="50000"/>
                  </a:schemeClr>
                </a:solidFill>
                <a:latin typeface="Times New Roman" pitchFamily="18" charset="0"/>
                <a:ea typeface="Calibri" pitchFamily="34" charset="0"/>
                <a:cs typeface="Times New Roman" pitchFamily="18" charset="0"/>
              </a:rPr>
              <a:t> </a:t>
            </a:r>
            <a:r>
              <a:rPr lang="en-US" altLang="en-US" sz="2700" b="1" i="1" dirty="0" err="1" smtClean="0">
                <a:solidFill>
                  <a:schemeClr val="accent4">
                    <a:lumMod val="50000"/>
                  </a:schemeClr>
                </a:solidFill>
                <a:latin typeface="Times New Roman" pitchFamily="18" charset="0"/>
                <a:ea typeface="Calibri" pitchFamily="34" charset="0"/>
                <a:cs typeface="Times New Roman" pitchFamily="18" charset="0"/>
              </a:rPr>
              <a:t>năm</a:t>
            </a:r>
            <a:r>
              <a:rPr lang="en-US" altLang="en-US" sz="2700" b="1" i="1" dirty="0" smtClean="0">
                <a:solidFill>
                  <a:schemeClr val="accent4">
                    <a:lumMod val="50000"/>
                  </a:schemeClr>
                </a:solidFill>
                <a:latin typeface="Times New Roman" pitchFamily="18" charset="0"/>
                <a:ea typeface="Calibri" pitchFamily="34" charset="0"/>
                <a:cs typeface="Times New Roman" pitchFamily="18" charset="0"/>
              </a:rPr>
              <a:t> 2023</a:t>
            </a:r>
          </a:p>
          <a:p>
            <a:pPr marL="0" indent="0" eaLnBrk="1" hangingPunct="1">
              <a:buFont typeface="Arial" pitchFamily="34" charset="0"/>
              <a:buNone/>
            </a:pPr>
            <a:endParaRPr lang="en-US" altLang="en-US" dirty="0" smtClean="0">
              <a:solidFill>
                <a:srgbClr val="CC00FF"/>
              </a:solidFill>
              <a:ea typeface="Calibri" pitchFamily="34" charset="0"/>
              <a:cs typeface="Times New Roman" pitchFamily="18" charset="0"/>
            </a:endParaRPr>
          </a:p>
        </p:txBody>
      </p:sp>
      <p:cxnSp>
        <p:nvCxnSpPr>
          <p:cNvPr id="6" name="Straight Connector 5"/>
          <p:cNvCxnSpPr/>
          <p:nvPr/>
        </p:nvCxnSpPr>
        <p:spPr>
          <a:xfrm>
            <a:off x="3810000" y="1217612"/>
            <a:ext cx="1828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811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7477843" cy="607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412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7"/>
            <a:ext cx="4139952" cy="654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32658"/>
            <a:ext cx="4608512" cy="652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336032"/>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4" y="188640"/>
            <a:ext cx="4499026" cy="6636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01594"/>
            <a:ext cx="4321458" cy="673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37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24847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6632"/>
            <a:ext cx="4392488"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049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4664"/>
            <a:ext cx="770485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091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70485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892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3568" y="1268760"/>
            <a:ext cx="4040188" cy="732974"/>
          </a:xfrm>
        </p:spPr>
        <p:txBody>
          <a:bodyPr/>
          <a:lstStyle/>
          <a:p>
            <a:r>
              <a:rPr lang="en-US" dirty="0" err="1" smtClean="0">
                <a:solidFill>
                  <a:schemeClr val="tx1"/>
                </a:solidFill>
              </a:rPr>
              <a:t>Diệt</a:t>
            </a:r>
            <a:r>
              <a:rPr lang="en-US" dirty="0" smtClean="0">
                <a:solidFill>
                  <a:schemeClr val="tx1"/>
                </a:solidFill>
              </a:rPr>
              <a:t> </a:t>
            </a:r>
            <a:r>
              <a:rPr lang="en-US" dirty="0" err="1" smtClean="0">
                <a:solidFill>
                  <a:schemeClr val="tx1"/>
                </a:solidFill>
              </a:rPr>
              <a:t>lăng</a:t>
            </a:r>
            <a:r>
              <a:rPr lang="en-US" dirty="0" smtClean="0">
                <a:solidFill>
                  <a:schemeClr val="tx1"/>
                </a:solidFill>
              </a:rPr>
              <a:t> </a:t>
            </a:r>
            <a:r>
              <a:rPr lang="en-US" dirty="0" err="1" smtClean="0">
                <a:solidFill>
                  <a:schemeClr val="tx1"/>
                </a:solidFill>
              </a:rPr>
              <a:t>quăng</a:t>
            </a:r>
            <a:endParaRPr lang="en-US" dirty="0">
              <a:solidFill>
                <a:schemeClr val="tx1"/>
              </a:solidFill>
            </a:endParaRPr>
          </a:p>
        </p:txBody>
      </p:sp>
      <p:sp>
        <p:nvSpPr>
          <p:cNvPr id="3" name="Text Placeholder 2"/>
          <p:cNvSpPr>
            <a:spLocks noGrp="1"/>
          </p:cNvSpPr>
          <p:nvPr>
            <p:ph type="body" idx="2"/>
          </p:nvPr>
        </p:nvSpPr>
        <p:spPr>
          <a:xfrm>
            <a:off x="5220072" y="1412776"/>
            <a:ext cx="3019653" cy="648072"/>
          </a:xfrm>
        </p:spPr>
        <p:txBody>
          <a:bodyPr>
            <a:normAutofit fontScale="47500" lnSpcReduction="20000"/>
          </a:bodyPr>
          <a:lstStyle/>
          <a:p>
            <a:pPr marL="68580" indent="0">
              <a:buNone/>
            </a:pPr>
            <a:endParaRPr lang="en-US" b="1" dirty="0" smtClean="0"/>
          </a:p>
          <a:p>
            <a:pPr marL="68580" indent="0">
              <a:buNone/>
            </a:pPr>
            <a:r>
              <a:rPr lang="en-US" sz="5100" b="1" dirty="0" err="1" smtClean="0"/>
              <a:t>Phun</a:t>
            </a:r>
            <a:r>
              <a:rPr lang="en-US" sz="5100" b="1" dirty="0" smtClean="0"/>
              <a:t> </a:t>
            </a:r>
            <a:r>
              <a:rPr lang="en-US" sz="5100" b="1" dirty="0" err="1" smtClean="0"/>
              <a:t>thuốc</a:t>
            </a:r>
            <a:endParaRPr lang="en-US" sz="5100" b="1" dirty="0"/>
          </a:p>
        </p:txBody>
      </p:sp>
      <p:sp>
        <p:nvSpPr>
          <p:cNvPr id="4" name="Text Placeholder 3"/>
          <p:cNvSpPr>
            <a:spLocks noGrp="1"/>
          </p:cNvSpPr>
          <p:nvPr>
            <p:ph type="body" idx="3"/>
          </p:nvPr>
        </p:nvSpPr>
        <p:spPr>
          <a:xfrm>
            <a:off x="611560" y="2132856"/>
            <a:ext cx="4396372" cy="3267265"/>
          </a:xfrm>
        </p:spPr>
        <p:txBody>
          <a:bodyPr/>
          <a:lstStyle/>
          <a:p>
            <a:r>
              <a:rPr lang="en-US" dirty="0" err="1" smtClean="0"/>
              <a:t>Mỗi</a:t>
            </a:r>
            <a:r>
              <a:rPr lang="en-US" dirty="0" smtClean="0"/>
              <a:t> </a:t>
            </a:r>
            <a:r>
              <a:rPr lang="en-US" dirty="0" err="1" smtClean="0"/>
              <a:t>người</a:t>
            </a:r>
            <a:r>
              <a:rPr lang="en-US" dirty="0" smtClean="0"/>
              <a:t> </a:t>
            </a:r>
            <a:r>
              <a:rPr lang="en-US" dirty="0" err="1" smtClean="0"/>
              <a:t>dân</a:t>
            </a:r>
            <a:r>
              <a:rPr lang="en-US" dirty="0" smtClean="0"/>
              <a:t> </a:t>
            </a:r>
            <a:r>
              <a:rPr lang="en-US" dirty="0" err="1" smtClean="0"/>
              <a:t>đều</a:t>
            </a:r>
            <a:r>
              <a:rPr lang="en-US" dirty="0" smtClean="0"/>
              <a:t> </a:t>
            </a:r>
            <a:r>
              <a:rPr lang="en-US" dirty="0" err="1" smtClean="0"/>
              <a:t>có</a:t>
            </a:r>
            <a:r>
              <a:rPr lang="en-US" dirty="0" smtClean="0"/>
              <a:t> </a:t>
            </a:r>
            <a:r>
              <a:rPr lang="en-US" dirty="0" err="1" smtClean="0"/>
              <a:t>thể</a:t>
            </a:r>
            <a:r>
              <a:rPr lang="en-US" dirty="0" smtClean="0"/>
              <a:t> </a:t>
            </a:r>
            <a:r>
              <a:rPr lang="en-US" dirty="0" err="1" smtClean="0"/>
              <a:t>thực</a:t>
            </a:r>
            <a:r>
              <a:rPr lang="en-US" dirty="0" smtClean="0"/>
              <a:t> </a:t>
            </a:r>
            <a:r>
              <a:rPr lang="en-US" dirty="0" err="1" smtClean="0"/>
              <a:t>hiện</a:t>
            </a:r>
            <a:endParaRPr lang="en-US" dirty="0" smtClean="0"/>
          </a:p>
          <a:p>
            <a:r>
              <a:rPr lang="en-US" dirty="0" err="1" smtClean="0"/>
              <a:t>Thời</a:t>
            </a:r>
            <a:r>
              <a:rPr lang="en-US" dirty="0" smtClean="0"/>
              <a:t> </a:t>
            </a:r>
            <a:r>
              <a:rPr lang="en-US" dirty="0" err="1" smtClean="0"/>
              <a:t>gian</a:t>
            </a:r>
            <a:r>
              <a:rPr lang="en-US" dirty="0" smtClean="0"/>
              <a:t> </a:t>
            </a:r>
            <a:r>
              <a:rPr lang="en-US" dirty="0" err="1" smtClean="0"/>
              <a:t>linh</a:t>
            </a:r>
            <a:r>
              <a:rPr lang="en-US" dirty="0" smtClean="0"/>
              <a:t> </a:t>
            </a:r>
            <a:r>
              <a:rPr lang="en-US" dirty="0" err="1" smtClean="0"/>
              <a:t>động</a:t>
            </a:r>
            <a:endParaRPr lang="en-US" dirty="0" smtClean="0"/>
          </a:p>
          <a:p>
            <a:r>
              <a:rPr lang="en-US" dirty="0" err="1" smtClean="0"/>
              <a:t>Không</a:t>
            </a:r>
            <a:r>
              <a:rPr lang="en-US" dirty="0" smtClean="0"/>
              <a:t> </a:t>
            </a:r>
            <a:r>
              <a:rPr lang="en-US" dirty="0" err="1" smtClean="0"/>
              <a:t>ảnh</a:t>
            </a:r>
            <a:r>
              <a:rPr lang="en-US" dirty="0" smtClean="0"/>
              <a:t> </a:t>
            </a:r>
            <a:r>
              <a:rPr lang="en-US" dirty="0" err="1" smtClean="0"/>
              <a:t>hưởng</a:t>
            </a:r>
            <a:r>
              <a:rPr lang="en-US" dirty="0" smtClean="0"/>
              <a:t> </a:t>
            </a:r>
            <a:r>
              <a:rPr lang="en-US" dirty="0" err="1" smtClean="0"/>
              <a:t>đến</a:t>
            </a:r>
            <a:r>
              <a:rPr lang="en-US" dirty="0" smtClean="0"/>
              <a:t> </a:t>
            </a:r>
            <a:r>
              <a:rPr lang="en-US" dirty="0" err="1" smtClean="0"/>
              <a:t>môi</a:t>
            </a:r>
            <a:r>
              <a:rPr lang="en-US" dirty="0" smtClean="0"/>
              <a:t> </a:t>
            </a:r>
            <a:r>
              <a:rPr lang="en-US" dirty="0" err="1" smtClean="0"/>
              <a:t>trường</a:t>
            </a:r>
            <a:endParaRPr lang="en-US" dirty="0" smtClean="0"/>
          </a:p>
          <a:p>
            <a:r>
              <a:rPr lang="en-US" dirty="0" err="1" smtClean="0"/>
              <a:t>Triệt</a:t>
            </a:r>
            <a:r>
              <a:rPr lang="en-US" dirty="0" smtClean="0"/>
              <a:t> </a:t>
            </a:r>
            <a:r>
              <a:rPr lang="en-US" dirty="0" err="1" smtClean="0"/>
              <a:t>để</a:t>
            </a:r>
            <a:r>
              <a:rPr lang="en-US" dirty="0" smtClean="0"/>
              <a:t>, </a:t>
            </a:r>
            <a:r>
              <a:rPr lang="en-US" dirty="0" err="1" smtClean="0"/>
              <a:t>hiệu</a:t>
            </a:r>
            <a:r>
              <a:rPr lang="en-US" dirty="0" smtClean="0"/>
              <a:t> </a:t>
            </a:r>
            <a:r>
              <a:rPr lang="en-US" dirty="0" err="1" smtClean="0"/>
              <a:t>quả</a:t>
            </a:r>
            <a:r>
              <a:rPr lang="en-US" dirty="0" smtClean="0"/>
              <a:t> </a:t>
            </a:r>
            <a:r>
              <a:rPr lang="en-US" dirty="0" err="1" smtClean="0"/>
              <a:t>phòng</a:t>
            </a:r>
            <a:r>
              <a:rPr lang="en-US" dirty="0" smtClean="0"/>
              <a:t> </a:t>
            </a:r>
            <a:r>
              <a:rPr lang="en-US" dirty="0" err="1" smtClean="0"/>
              <a:t>bệnh</a:t>
            </a:r>
            <a:r>
              <a:rPr lang="en-US" dirty="0" smtClean="0"/>
              <a:t> </a:t>
            </a:r>
            <a:r>
              <a:rPr lang="en-US" dirty="0" err="1" smtClean="0"/>
              <a:t>cao</a:t>
            </a:r>
            <a:endParaRPr lang="en-US" dirty="0" smtClean="0"/>
          </a:p>
          <a:p>
            <a:endParaRPr lang="en-US" dirty="0"/>
          </a:p>
        </p:txBody>
      </p:sp>
      <p:sp>
        <p:nvSpPr>
          <p:cNvPr id="5" name="Text Placeholder 4"/>
          <p:cNvSpPr>
            <a:spLocks noGrp="1"/>
          </p:cNvSpPr>
          <p:nvPr>
            <p:ph type="body" idx="4"/>
          </p:nvPr>
        </p:nvSpPr>
        <p:spPr>
          <a:xfrm>
            <a:off x="4863662" y="2029948"/>
            <a:ext cx="3668778" cy="3393391"/>
          </a:xfrm>
        </p:spPr>
        <p:txBody>
          <a:bodyPr/>
          <a:lstStyle/>
          <a:p>
            <a:r>
              <a:rPr lang="en-US" dirty="0" err="1" smtClean="0"/>
              <a:t>Lên</a:t>
            </a:r>
            <a:r>
              <a:rPr lang="en-US" dirty="0" smtClean="0"/>
              <a:t> </a:t>
            </a:r>
            <a:r>
              <a:rPr lang="en-US" dirty="0" err="1" smtClean="0"/>
              <a:t>kế</a:t>
            </a:r>
            <a:r>
              <a:rPr lang="en-US" dirty="0" smtClean="0"/>
              <a:t> </a:t>
            </a:r>
            <a:r>
              <a:rPr lang="en-US" dirty="0" err="1" smtClean="0"/>
              <a:t>hoạch</a:t>
            </a:r>
            <a:endParaRPr lang="en-US" dirty="0" smtClean="0"/>
          </a:p>
          <a:p>
            <a:r>
              <a:rPr lang="en-US" dirty="0" err="1" smtClean="0"/>
              <a:t>Dự</a:t>
            </a:r>
            <a:r>
              <a:rPr lang="en-US" dirty="0" smtClean="0"/>
              <a:t> </a:t>
            </a:r>
            <a:r>
              <a:rPr lang="en-US" dirty="0" err="1" smtClean="0"/>
              <a:t>trù</a:t>
            </a:r>
            <a:r>
              <a:rPr lang="en-US" dirty="0" smtClean="0"/>
              <a:t> </a:t>
            </a:r>
            <a:r>
              <a:rPr lang="en-US" dirty="0" err="1" smtClean="0"/>
              <a:t>kinh</a:t>
            </a:r>
            <a:r>
              <a:rPr lang="en-US" dirty="0" smtClean="0"/>
              <a:t> </a:t>
            </a:r>
            <a:r>
              <a:rPr lang="en-US" dirty="0" err="1" smtClean="0"/>
              <a:t>phí</a:t>
            </a:r>
            <a:endParaRPr lang="en-US" dirty="0" smtClean="0"/>
          </a:p>
          <a:p>
            <a:r>
              <a:rPr lang="en-US" dirty="0" err="1" smtClean="0"/>
              <a:t>Nhân</a:t>
            </a:r>
            <a:r>
              <a:rPr lang="en-US" dirty="0" smtClean="0"/>
              <a:t> </a:t>
            </a:r>
            <a:r>
              <a:rPr lang="en-US" dirty="0" err="1" smtClean="0"/>
              <a:t>lực</a:t>
            </a:r>
            <a:endParaRPr lang="en-US" dirty="0" smtClean="0"/>
          </a:p>
          <a:p>
            <a:r>
              <a:rPr lang="en-US" dirty="0" err="1" smtClean="0"/>
              <a:t>Ít</a:t>
            </a:r>
            <a:r>
              <a:rPr lang="en-US" dirty="0" smtClean="0"/>
              <a:t> </a:t>
            </a:r>
            <a:r>
              <a:rPr lang="en-US" dirty="0" err="1" smtClean="0"/>
              <a:t>nhiều</a:t>
            </a:r>
            <a:r>
              <a:rPr lang="en-US" dirty="0" smtClean="0"/>
              <a:t> </a:t>
            </a:r>
            <a:r>
              <a:rPr lang="en-US" dirty="0" err="1" smtClean="0"/>
              <a:t>cũng</a:t>
            </a:r>
            <a:r>
              <a:rPr lang="en-US" dirty="0" smtClean="0"/>
              <a:t> </a:t>
            </a:r>
            <a:r>
              <a:rPr lang="en-US" dirty="0" err="1" smtClean="0"/>
              <a:t>có</a:t>
            </a:r>
            <a:r>
              <a:rPr lang="en-US" dirty="0" smtClean="0"/>
              <a:t> </a:t>
            </a:r>
            <a:r>
              <a:rPr lang="en-US" dirty="0" err="1" smtClean="0"/>
              <a:t>ảnh</a:t>
            </a:r>
            <a:r>
              <a:rPr lang="en-US" dirty="0" smtClean="0"/>
              <a:t> </a:t>
            </a:r>
            <a:r>
              <a:rPr lang="en-US" dirty="0" err="1" smtClean="0"/>
              <a:t>hưởng</a:t>
            </a:r>
            <a:r>
              <a:rPr lang="en-US" dirty="0" smtClean="0"/>
              <a:t> </a:t>
            </a:r>
            <a:r>
              <a:rPr lang="en-US" dirty="0" err="1" smtClean="0"/>
              <a:t>tới</a:t>
            </a:r>
            <a:r>
              <a:rPr lang="en-US" dirty="0" smtClean="0"/>
              <a:t> </a:t>
            </a:r>
            <a:r>
              <a:rPr lang="en-US" dirty="0" err="1" smtClean="0"/>
              <a:t>môi</a:t>
            </a:r>
            <a:r>
              <a:rPr lang="en-US" dirty="0" smtClean="0"/>
              <a:t> </a:t>
            </a:r>
            <a:r>
              <a:rPr lang="en-US" dirty="0" err="1" smtClean="0"/>
              <a:t>trường</a:t>
            </a:r>
            <a:endParaRPr lang="en-US" dirty="0" smtClean="0"/>
          </a:p>
          <a:p>
            <a:r>
              <a:rPr lang="en-US" dirty="0" err="1" smtClean="0"/>
              <a:t>Chỉ</a:t>
            </a:r>
            <a:r>
              <a:rPr lang="en-US" dirty="0" smtClean="0"/>
              <a:t> </a:t>
            </a:r>
            <a:r>
              <a:rPr lang="en-US" dirty="0" err="1" smtClean="0"/>
              <a:t>xử</a:t>
            </a:r>
            <a:r>
              <a:rPr lang="en-US" dirty="0" smtClean="0"/>
              <a:t> </a:t>
            </a:r>
            <a:r>
              <a:rPr lang="en-US" dirty="0" err="1" smtClean="0"/>
              <a:t>lý</a:t>
            </a:r>
            <a:r>
              <a:rPr lang="en-US" dirty="0" smtClean="0"/>
              <a:t> </a:t>
            </a:r>
            <a:r>
              <a:rPr lang="en-US" dirty="0" err="1" smtClean="0"/>
              <a:t>được</a:t>
            </a:r>
            <a:r>
              <a:rPr lang="en-US" dirty="0" smtClean="0"/>
              <a:t> </a:t>
            </a:r>
            <a:r>
              <a:rPr lang="en-US" dirty="0" err="1" smtClean="0"/>
              <a:t>phần</a:t>
            </a:r>
            <a:r>
              <a:rPr lang="en-US" dirty="0" smtClean="0"/>
              <a:t> </a:t>
            </a:r>
            <a:r>
              <a:rPr lang="en-US" dirty="0" err="1" smtClean="0"/>
              <a:t>ngọn</a:t>
            </a:r>
            <a:endParaRPr lang="en-US" dirty="0" smtClean="0"/>
          </a:p>
          <a:p>
            <a:endParaRPr lang="en-US" dirty="0"/>
          </a:p>
        </p:txBody>
      </p:sp>
      <p:sp>
        <p:nvSpPr>
          <p:cNvPr id="6" name="Title 5"/>
          <p:cNvSpPr>
            <a:spLocks noGrp="1"/>
          </p:cNvSpPr>
          <p:nvPr>
            <p:ph type="title"/>
          </p:nvPr>
        </p:nvSpPr>
        <p:spPr>
          <a:xfrm>
            <a:off x="611561" y="228600"/>
            <a:ext cx="8136904" cy="758825"/>
          </a:xfrm>
          <a:solidFill>
            <a:schemeClr val="accent6">
              <a:lumMod val="60000"/>
              <a:lumOff val="40000"/>
            </a:schemeClr>
          </a:solidFill>
        </p:spPr>
        <p:txBody>
          <a:bodyPr>
            <a:normAutofit fontScale="90000"/>
          </a:bodyPr>
          <a:lstStyle/>
          <a:p>
            <a:r>
              <a:rPr lang="en-US" sz="3200" b="1" dirty="0" smtClean="0">
                <a:solidFill>
                  <a:srgbClr val="FF0000"/>
                </a:solidFill>
              </a:rPr>
              <a:t> So </a:t>
            </a:r>
            <a:r>
              <a:rPr lang="en-US" sz="3200" b="1" dirty="0" err="1" smtClean="0">
                <a:solidFill>
                  <a:srgbClr val="FF0000"/>
                </a:solidFill>
              </a:rPr>
              <a:t>sánh</a:t>
            </a:r>
            <a:r>
              <a:rPr lang="en-US" sz="3200" b="1" dirty="0" smtClean="0">
                <a:solidFill>
                  <a:srgbClr val="FF0000"/>
                </a:solidFill>
              </a:rPr>
              <a:t> </a:t>
            </a:r>
            <a:r>
              <a:rPr lang="en-US" sz="3200" b="1" dirty="0" err="1" smtClean="0">
                <a:solidFill>
                  <a:srgbClr val="FF0000"/>
                </a:solidFill>
              </a:rPr>
              <a:t>giữa</a:t>
            </a:r>
            <a:r>
              <a:rPr lang="en-US" sz="3200" b="1" dirty="0" smtClean="0">
                <a:solidFill>
                  <a:srgbClr val="FF0000"/>
                </a:solidFill>
              </a:rPr>
              <a:t> </a:t>
            </a:r>
            <a:r>
              <a:rPr lang="en-US" sz="3200" b="1" dirty="0" err="1" smtClean="0">
                <a:solidFill>
                  <a:srgbClr val="FF0000"/>
                </a:solidFill>
              </a:rPr>
              <a:t>diệt</a:t>
            </a:r>
            <a:r>
              <a:rPr lang="en-US" sz="3200" b="1" dirty="0" smtClean="0">
                <a:solidFill>
                  <a:srgbClr val="FF0000"/>
                </a:solidFill>
              </a:rPr>
              <a:t> </a:t>
            </a:r>
            <a:r>
              <a:rPr lang="en-US" sz="3200" b="1" dirty="0" err="1" smtClean="0">
                <a:solidFill>
                  <a:srgbClr val="FF0000"/>
                </a:solidFill>
              </a:rPr>
              <a:t>lăng</a:t>
            </a:r>
            <a:r>
              <a:rPr lang="en-US" sz="3200" b="1" dirty="0" smtClean="0">
                <a:solidFill>
                  <a:srgbClr val="FF0000"/>
                </a:solidFill>
              </a:rPr>
              <a:t> </a:t>
            </a:r>
            <a:r>
              <a:rPr lang="en-US" sz="3200" b="1" dirty="0" err="1" smtClean="0">
                <a:solidFill>
                  <a:srgbClr val="FF0000"/>
                </a:solidFill>
              </a:rPr>
              <a:t>quăng</a:t>
            </a:r>
            <a:r>
              <a:rPr lang="en-US" sz="3200" b="1" dirty="0" smtClean="0">
                <a:solidFill>
                  <a:srgbClr val="FF0000"/>
                </a:solidFill>
              </a:rPr>
              <a:t> </a:t>
            </a:r>
            <a:r>
              <a:rPr lang="en-US" sz="3200" b="1" dirty="0" err="1" smtClean="0">
                <a:solidFill>
                  <a:srgbClr val="FF0000"/>
                </a:solidFill>
              </a:rPr>
              <a:t>và</a:t>
            </a:r>
            <a:r>
              <a:rPr lang="en-US" sz="3200" b="1" dirty="0" smtClean="0">
                <a:solidFill>
                  <a:srgbClr val="FF0000"/>
                </a:solidFill>
              </a:rPr>
              <a:t> </a:t>
            </a:r>
            <a:r>
              <a:rPr lang="en-US" sz="3200" b="1" dirty="0" err="1" smtClean="0">
                <a:solidFill>
                  <a:srgbClr val="FF0000"/>
                </a:solidFill>
              </a:rPr>
              <a:t>phun</a:t>
            </a:r>
            <a:r>
              <a:rPr lang="en-US" sz="3200" b="1" dirty="0" smtClean="0">
                <a:solidFill>
                  <a:srgbClr val="FF0000"/>
                </a:solidFill>
              </a:rPr>
              <a:t> </a:t>
            </a:r>
            <a:r>
              <a:rPr lang="en-US" sz="3200" b="1" dirty="0" err="1" smtClean="0">
                <a:solidFill>
                  <a:srgbClr val="FF0000"/>
                </a:solidFill>
              </a:rPr>
              <a:t>thuốc</a:t>
            </a:r>
            <a:endParaRPr lang="en-US" sz="3200" b="1" dirty="0">
              <a:solidFill>
                <a:srgbClr val="FF0000"/>
              </a:solidFill>
            </a:endParaRPr>
          </a:p>
        </p:txBody>
      </p:sp>
      <p:sp>
        <p:nvSpPr>
          <p:cNvPr id="7" name="TextBox 6"/>
          <p:cNvSpPr txBox="1"/>
          <p:nvPr/>
        </p:nvSpPr>
        <p:spPr>
          <a:xfrm>
            <a:off x="755576" y="5864772"/>
            <a:ext cx="7662041" cy="584775"/>
          </a:xfrm>
          <a:prstGeom prst="rect">
            <a:avLst/>
          </a:prstGeom>
          <a:solidFill>
            <a:srgbClr val="FF0000"/>
          </a:solidFill>
        </p:spPr>
        <p:txBody>
          <a:bodyPr wrap="square" rtlCol="0">
            <a:spAutoFit/>
          </a:bodyPr>
          <a:lstStyle/>
          <a:p>
            <a:r>
              <a:rPr lang="en-US" sz="3200" b="1" dirty="0" err="1" smtClean="0">
                <a:solidFill>
                  <a:srgbClr val="FFFF00"/>
                </a:solidFill>
              </a:rPr>
              <a:t>Chỉ</a:t>
            </a:r>
            <a:r>
              <a:rPr lang="en-US" sz="3200" b="1" dirty="0" smtClean="0">
                <a:solidFill>
                  <a:srgbClr val="FFFF00"/>
                </a:solidFill>
              </a:rPr>
              <a:t> </a:t>
            </a:r>
            <a:r>
              <a:rPr lang="en-US" sz="3200" b="1" dirty="0" err="1" smtClean="0">
                <a:solidFill>
                  <a:srgbClr val="FFFF00"/>
                </a:solidFill>
              </a:rPr>
              <a:t>có</a:t>
            </a:r>
            <a:r>
              <a:rPr lang="en-US" sz="3200" b="1" dirty="0" smtClean="0">
                <a:solidFill>
                  <a:srgbClr val="FFFF00"/>
                </a:solidFill>
              </a:rPr>
              <a:t> </a:t>
            </a:r>
            <a:r>
              <a:rPr lang="en-US" sz="3200" b="1" dirty="0" err="1" smtClean="0">
                <a:solidFill>
                  <a:srgbClr val="FFFF00"/>
                </a:solidFill>
              </a:rPr>
              <a:t>giá</a:t>
            </a:r>
            <a:r>
              <a:rPr lang="en-US" sz="3200" b="1" dirty="0" smtClean="0">
                <a:solidFill>
                  <a:srgbClr val="FFFF00"/>
                </a:solidFill>
              </a:rPr>
              <a:t> </a:t>
            </a:r>
            <a:r>
              <a:rPr lang="en-US" sz="3200" b="1" dirty="0" err="1" smtClean="0">
                <a:solidFill>
                  <a:srgbClr val="FFFF00"/>
                </a:solidFill>
              </a:rPr>
              <a:t>trị</a:t>
            </a:r>
            <a:r>
              <a:rPr lang="en-US" sz="3200" b="1" dirty="0" smtClean="0">
                <a:solidFill>
                  <a:srgbClr val="FFFF00"/>
                </a:solidFill>
              </a:rPr>
              <a:t> </a:t>
            </a:r>
            <a:r>
              <a:rPr lang="en-US" sz="3200" b="1" dirty="0" err="1" smtClean="0">
                <a:solidFill>
                  <a:srgbClr val="FFFF00"/>
                </a:solidFill>
              </a:rPr>
              <a:t>khi</a:t>
            </a:r>
            <a:r>
              <a:rPr lang="en-US" sz="3200" b="1" dirty="0" smtClean="0">
                <a:solidFill>
                  <a:srgbClr val="FFFF00"/>
                </a:solidFill>
              </a:rPr>
              <a:t> </a:t>
            </a:r>
            <a:r>
              <a:rPr lang="en-US" sz="3200" b="1" dirty="0" err="1" smtClean="0">
                <a:solidFill>
                  <a:srgbClr val="FFFF00"/>
                </a:solidFill>
              </a:rPr>
              <a:t>có</a:t>
            </a:r>
            <a:r>
              <a:rPr lang="en-US" sz="3200" b="1" dirty="0" smtClean="0">
                <a:solidFill>
                  <a:srgbClr val="FFFF00"/>
                </a:solidFill>
              </a:rPr>
              <a:t> </a:t>
            </a:r>
            <a:r>
              <a:rPr lang="en-US" sz="3200" b="1" dirty="0" err="1" smtClean="0">
                <a:solidFill>
                  <a:srgbClr val="FFFF00"/>
                </a:solidFill>
              </a:rPr>
              <a:t>tính</a:t>
            </a:r>
            <a:r>
              <a:rPr lang="en-US" sz="3200" b="1" dirty="0" smtClean="0">
                <a:solidFill>
                  <a:srgbClr val="FFFF00"/>
                </a:solidFill>
              </a:rPr>
              <a:t> </a:t>
            </a:r>
            <a:r>
              <a:rPr lang="en-US" sz="3200" b="1" dirty="0" err="1" smtClean="0">
                <a:solidFill>
                  <a:srgbClr val="FFFF00"/>
                </a:solidFill>
              </a:rPr>
              <a:t>cộng</a:t>
            </a:r>
            <a:r>
              <a:rPr lang="en-US" sz="3200" b="1" dirty="0" smtClean="0">
                <a:solidFill>
                  <a:srgbClr val="FFFF00"/>
                </a:solidFill>
              </a:rPr>
              <a:t> </a:t>
            </a:r>
            <a:r>
              <a:rPr lang="en-US" sz="3200" b="1" dirty="0" err="1" smtClean="0">
                <a:solidFill>
                  <a:srgbClr val="FFFF00"/>
                </a:solidFill>
              </a:rPr>
              <a:t>đồng</a:t>
            </a:r>
            <a:r>
              <a:rPr lang="en-US" sz="3200" b="1" dirty="0" smtClean="0">
                <a:solidFill>
                  <a:srgbClr val="FFFF00"/>
                </a:solidFill>
              </a:rPr>
              <a:t>!!!</a:t>
            </a:r>
            <a:endParaRPr lang="en-US" sz="3200" b="1" dirty="0">
              <a:solidFill>
                <a:srgbClr val="FFFF00"/>
              </a:solidFill>
            </a:endParaRPr>
          </a:p>
        </p:txBody>
      </p:sp>
    </p:spTree>
    <p:extLst>
      <p:ext uri="{BB962C8B-B14F-4D97-AF65-F5344CB8AC3E}">
        <p14:creationId xmlns:p14="http://schemas.microsoft.com/office/powerpoint/2010/main" val="163233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p:cNvSpPr txBox="1">
            <a:spLocks/>
          </p:cNvSpPr>
          <p:nvPr/>
        </p:nvSpPr>
        <p:spPr>
          <a:xfrm>
            <a:off x="0" y="228600"/>
            <a:ext cx="9143999" cy="758825"/>
          </a:xfrm>
          <a:prstGeom prst="rect">
            <a:avLst/>
          </a:prstGeom>
          <a:solidFill>
            <a:schemeClr val="accent6">
              <a:lumMod val="60000"/>
              <a:lumOff val="40000"/>
            </a:schemeClr>
          </a:solidFill>
          <a:ln>
            <a:noFill/>
          </a:ln>
        </p:spPr>
        <p:txBody>
          <a:bodyPr spcFirstLastPara="1" wrap="square" lIns="91425" tIns="45700" rIns="91425" bIns="45700"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A9798"/>
              </a:buClr>
              <a:buSzPts val="3300"/>
              <a:buFont typeface="Georgia"/>
              <a:buNone/>
              <a:defRPr sz="3300" b="0" i="0" u="none" strike="noStrike" cap="none">
                <a:solidFill>
                  <a:srgbClr val="7A9798"/>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err="1">
                <a:solidFill>
                  <a:srgbClr val="FF0000"/>
                </a:solidFill>
              </a:rPr>
              <a:t>Quy</a:t>
            </a:r>
            <a:r>
              <a:rPr lang="en-US" sz="4000" b="1" dirty="0">
                <a:solidFill>
                  <a:srgbClr val="FF0000"/>
                </a:solidFill>
              </a:rPr>
              <a:t> </a:t>
            </a:r>
            <a:r>
              <a:rPr lang="en-US" sz="4000" b="1" dirty="0" err="1">
                <a:solidFill>
                  <a:srgbClr val="FF0000"/>
                </a:solidFill>
              </a:rPr>
              <a:t>định</a:t>
            </a:r>
            <a:r>
              <a:rPr lang="en-US" sz="4000" b="1" dirty="0">
                <a:solidFill>
                  <a:srgbClr val="FF0000"/>
                </a:solidFill>
              </a:rPr>
              <a:t> </a:t>
            </a:r>
            <a:r>
              <a:rPr lang="en-US" sz="4000" b="1" dirty="0" err="1">
                <a:solidFill>
                  <a:srgbClr val="FF0000"/>
                </a:solidFill>
              </a:rPr>
              <a:t>xử</a:t>
            </a:r>
            <a:r>
              <a:rPr lang="en-US" sz="4000" b="1" dirty="0">
                <a:solidFill>
                  <a:srgbClr val="FF0000"/>
                </a:solidFill>
              </a:rPr>
              <a:t> </a:t>
            </a:r>
            <a:r>
              <a:rPr lang="en-US" sz="4000" b="1" dirty="0" err="1">
                <a:solidFill>
                  <a:srgbClr val="FF0000"/>
                </a:solidFill>
              </a:rPr>
              <a:t>phạt</a:t>
            </a:r>
            <a:endParaRPr lang="en-US" sz="4000" b="1" dirty="0">
              <a:solidFill>
                <a:srgbClr val="FF0000"/>
              </a:solidFill>
            </a:endParaRPr>
          </a:p>
        </p:txBody>
      </p:sp>
      <p:sp>
        <p:nvSpPr>
          <p:cNvPr id="24" name="Rectangle 3"/>
          <p:cNvSpPr>
            <a:spLocks noGrp="1" noChangeArrowheads="1"/>
          </p:cNvSpPr>
          <p:nvPr>
            <p:ph type="body" idx="1"/>
          </p:nvPr>
        </p:nvSpPr>
        <p:spPr>
          <a:xfrm>
            <a:off x="390525" y="987425"/>
            <a:ext cx="8382000" cy="4625099"/>
          </a:xfrm>
        </p:spPr>
        <p:txBody>
          <a:bodyPr>
            <a:normAutofit lnSpcReduction="10000"/>
          </a:bodyPr>
          <a:lstStyle/>
          <a:p>
            <a:pPr fontAlgn="base"/>
            <a:r>
              <a:rPr lang="vi-VN" sz="2400" b="0" dirty="0">
                <a:solidFill>
                  <a:schemeClr val="tx1"/>
                </a:solidFill>
              </a:rPr>
              <a:t>Điều 6. Vi phạm các quy định về vệ sinh phòng bệnh truyền nhiễm</a:t>
            </a:r>
          </a:p>
          <a:p>
            <a:pPr fontAlgn="base"/>
            <a:r>
              <a:rPr lang="vi-VN" sz="2400" b="0" dirty="0">
                <a:solidFill>
                  <a:schemeClr val="tx1"/>
                </a:solidFill>
              </a:rPr>
              <a:t>1. Cảnh cáo hoặc phạt tiền từ 200.000 đồng đến 500.000 đồng đối với hành vi không thực hiện biện pháp bảo đảm vệ sinh nơi ở, nơi công cộng, phương tiện giao thông, nơi chứa chất thải sinh hoạt để phòng ngừa bệnh truyền nhiễm.</a:t>
            </a:r>
          </a:p>
          <a:p>
            <a:pPr fontAlgn="base"/>
            <a:r>
              <a:rPr lang="vi-VN" sz="2400" b="0" dirty="0">
                <a:solidFill>
                  <a:schemeClr val="tx1"/>
                </a:solidFill>
              </a:rPr>
              <a:t>2. Phạt tiền từ 1.000.000 đồng đến 3.000.000 đồng đối với hành vi không thực hiện biện pháp bảo đảm vệ sinh nơi ở, nơi công cộng, phương tiện giao thông, nơi chứa chất thải sinh hoạt làm phát sinh, lây lan bệnh truyền nhiễm.</a:t>
            </a:r>
          </a:p>
        </p:txBody>
      </p:sp>
      <p:sp>
        <p:nvSpPr>
          <p:cNvPr id="25" name="Text Box 4"/>
          <p:cNvSpPr txBox="1">
            <a:spLocks noChangeArrowheads="1"/>
          </p:cNvSpPr>
          <p:nvPr/>
        </p:nvSpPr>
        <p:spPr bwMode="auto">
          <a:xfrm>
            <a:off x="539551" y="5612524"/>
            <a:ext cx="8064897" cy="646331"/>
          </a:xfrm>
          <a:prstGeom prst="rect">
            <a:avLst/>
          </a:prstGeom>
          <a:solidFill>
            <a:srgbClr val="FFFF00"/>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r>
              <a:rPr lang="en-US" sz="1800" b="1" dirty="0" err="1">
                <a:solidFill>
                  <a:srgbClr val="FF0000"/>
                </a:solidFill>
              </a:rPr>
              <a:t>Nghị</a:t>
            </a:r>
            <a:r>
              <a:rPr lang="en-US" sz="1800" b="1" dirty="0">
                <a:solidFill>
                  <a:srgbClr val="FF0000"/>
                </a:solidFill>
              </a:rPr>
              <a:t> </a:t>
            </a:r>
            <a:r>
              <a:rPr lang="en-US" sz="1800" b="1" dirty="0" err="1">
                <a:solidFill>
                  <a:srgbClr val="FF0000"/>
                </a:solidFill>
              </a:rPr>
              <a:t>định</a:t>
            </a:r>
            <a:r>
              <a:rPr lang="en-US" sz="1800" b="1" dirty="0">
                <a:solidFill>
                  <a:srgbClr val="FF0000"/>
                </a:solidFill>
              </a:rPr>
              <a:t> </a:t>
            </a:r>
            <a:r>
              <a:rPr lang="en-US" sz="1800" b="1" dirty="0" err="1">
                <a:solidFill>
                  <a:srgbClr val="FF0000"/>
                </a:solidFill>
              </a:rPr>
              <a:t>của</a:t>
            </a:r>
            <a:r>
              <a:rPr lang="en-US" sz="1800" b="1" dirty="0">
                <a:solidFill>
                  <a:srgbClr val="FF0000"/>
                </a:solidFill>
              </a:rPr>
              <a:t> </a:t>
            </a:r>
            <a:r>
              <a:rPr lang="en-US" sz="1800" b="1" dirty="0" err="1">
                <a:solidFill>
                  <a:srgbClr val="FF0000"/>
                </a:solidFill>
              </a:rPr>
              <a:t>Chính</a:t>
            </a:r>
            <a:r>
              <a:rPr lang="en-US" sz="1800" b="1" dirty="0">
                <a:solidFill>
                  <a:srgbClr val="FF0000"/>
                </a:solidFill>
              </a:rPr>
              <a:t> </a:t>
            </a:r>
            <a:r>
              <a:rPr lang="en-US" sz="1800" b="1" dirty="0" err="1" smtClean="0">
                <a:solidFill>
                  <a:srgbClr val="FF0000"/>
                </a:solidFill>
              </a:rPr>
              <a:t>phủ</a:t>
            </a:r>
            <a:r>
              <a:rPr lang="en-US" sz="1800" b="1" dirty="0" smtClean="0">
                <a:solidFill>
                  <a:srgbClr val="FF0000"/>
                </a:solidFill>
              </a:rPr>
              <a:t> </a:t>
            </a:r>
            <a:r>
              <a:rPr lang="en-US" sz="1800" b="1" dirty="0" err="1" smtClean="0">
                <a:solidFill>
                  <a:srgbClr val="FF0000"/>
                </a:solidFill>
              </a:rPr>
              <a:t>số</a:t>
            </a:r>
            <a:r>
              <a:rPr lang="en-US" sz="1800" b="1" dirty="0" smtClean="0">
                <a:solidFill>
                  <a:srgbClr val="FF0000"/>
                </a:solidFill>
              </a:rPr>
              <a:t> 117/2020/NĐ-CP </a:t>
            </a:r>
            <a:r>
              <a:rPr lang="vi-VN" sz="1800" i="1" dirty="0"/>
              <a:t>ngày 28 tháng 9 năm 2020</a:t>
            </a:r>
            <a:r>
              <a:rPr lang="en-US" sz="1800" b="1" dirty="0">
                <a:solidFill>
                  <a:srgbClr val="FF0000"/>
                </a:solidFill>
              </a:rPr>
              <a:t/>
            </a:r>
            <a:br>
              <a:rPr lang="en-US" sz="1800" b="1" dirty="0">
                <a:solidFill>
                  <a:srgbClr val="FF0000"/>
                </a:solidFill>
              </a:rPr>
            </a:br>
            <a:r>
              <a:rPr lang="vi-VN" dirty="0" smtClean="0"/>
              <a:t>QUY </a:t>
            </a:r>
            <a:r>
              <a:rPr lang="vi-VN" dirty="0"/>
              <a:t>ĐỊNH XỬ PHẠT VI PHẠM HÀNH CHÍNH TRONG LĨNH VỰC Y TẾ</a:t>
            </a:r>
          </a:p>
        </p:txBody>
      </p:sp>
    </p:spTree>
    <p:extLst>
      <p:ext uri="{BB962C8B-B14F-4D97-AF65-F5344CB8AC3E}">
        <p14:creationId xmlns:p14="http://schemas.microsoft.com/office/powerpoint/2010/main" val="365297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strips(down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strips(down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strips(downLeft)">
                                      <p:cBhvr>
                                        <p:cTn id="17" dur="500"/>
                                        <p:tgtEl>
                                          <p:spTgt spid="24">
                                            <p:txEl>
                                              <p:pRg st="2" end="2"/>
                                            </p:txEl>
                                          </p:spTgt>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strips(downLeft)">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ời cảm ơn | Bệnh viện 19-8 Bộ Công 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 name="AutoShape 4" descr="Lời cảm ơn | Bệnh viện 19-8 Bộ Công 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6" descr="Lời cảm ơn | Bệnh viện 19-8 Bộ Công A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33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65138"/>
            <a:ext cx="8216081" cy="606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9946"/>
            <a:ext cx="9144000" cy="69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a:xfrm>
            <a:off x="508000" y="647700"/>
            <a:ext cx="8229600" cy="1143000"/>
          </a:xfrm>
        </p:spPr>
        <p:txBody>
          <a:bodyPr>
            <a:normAutofit fontScale="90000"/>
          </a:bodyPr>
          <a:lstStyle/>
          <a:p>
            <a:pPr algn="ctr" eaLnBrk="1" hangingPunct="1"/>
            <a:r>
              <a:rPr lang="en-US" altLang="en-US" sz="2300" dirty="0" smtClean="0">
                <a:solidFill>
                  <a:srgbClr val="FF0000"/>
                </a:solidFill>
                <a:latin typeface="Times New Roman" pitchFamily="18" charset="0"/>
                <a:ea typeface="Calibri" pitchFamily="34" charset="0"/>
                <a:cs typeface="Times New Roman" pitchFamily="18" charset="0"/>
              </a:rPr>
              <a:t>ỦY BAN NHÂN DÂN </a:t>
            </a:r>
            <a:br>
              <a:rPr lang="en-US" altLang="en-US" sz="2300" dirty="0" smtClean="0">
                <a:solidFill>
                  <a:srgbClr val="FF0000"/>
                </a:solidFill>
                <a:latin typeface="Times New Roman" pitchFamily="18" charset="0"/>
                <a:ea typeface="Calibri" pitchFamily="34" charset="0"/>
                <a:cs typeface="Times New Roman" pitchFamily="18" charset="0"/>
              </a:rPr>
            </a:br>
            <a:r>
              <a:rPr lang="en-US" altLang="en-US" sz="2300" dirty="0" smtClean="0">
                <a:solidFill>
                  <a:srgbClr val="FF0000"/>
                </a:solidFill>
                <a:latin typeface="Times New Roman" pitchFamily="18" charset="0"/>
                <a:ea typeface="Calibri" pitchFamily="34" charset="0"/>
                <a:cs typeface="Times New Roman" pitchFamily="18" charset="0"/>
              </a:rPr>
              <a:t>HUYỆN NHÀ BÈ</a:t>
            </a:r>
            <a:br>
              <a:rPr lang="en-US" altLang="en-US" sz="2300" dirty="0" smtClean="0">
                <a:solidFill>
                  <a:srgbClr val="FF0000"/>
                </a:solidFill>
                <a:latin typeface="Times New Roman" pitchFamily="18" charset="0"/>
                <a:ea typeface="Calibri" pitchFamily="34" charset="0"/>
                <a:cs typeface="Times New Roman" pitchFamily="18" charset="0"/>
              </a:rPr>
            </a:br>
            <a:r>
              <a:rPr lang="en-US" altLang="en-US" sz="2300" b="1" dirty="0" smtClean="0">
                <a:solidFill>
                  <a:srgbClr val="FF0000"/>
                </a:solidFill>
                <a:latin typeface="Times New Roman" pitchFamily="18" charset="0"/>
                <a:ea typeface="Calibri" pitchFamily="34" charset="0"/>
                <a:cs typeface="Times New Roman" pitchFamily="18" charset="0"/>
              </a:rPr>
              <a:t>TRƯỜNG MẦM NON SƠN CA</a:t>
            </a:r>
            <a:br>
              <a:rPr lang="en-US" altLang="en-US" sz="2300" b="1" dirty="0" smtClean="0">
                <a:solidFill>
                  <a:srgbClr val="FF0000"/>
                </a:solidFill>
                <a:latin typeface="Times New Roman" pitchFamily="18" charset="0"/>
                <a:ea typeface="Calibri" pitchFamily="34" charset="0"/>
                <a:cs typeface="Times New Roman" pitchFamily="18" charset="0"/>
              </a:rPr>
            </a:br>
            <a:endParaRPr lang="en-US" altLang="en-US" dirty="0" smtClean="0">
              <a:solidFill>
                <a:srgbClr val="FF0000"/>
              </a:solidFill>
              <a:ea typeface="Calibri" pitchFamily="34" charset="0"/>
              <a:cs typeface="Times New Roman" pitchFamily="18" charset="0"/>
            </a:endParaRPr>
          </a:p>
        </p:txBody>
      </p:sp>
      <p:sp>
        <p:nvSpPr>
          <p:cNvPr id="11268" name="Content Placeholder 2"/>
          <p:cNvSpPr>
            <a:spLocks noGrp="1"/>
          </p:cNvSpPr>
          <p:nvPr>
            <p:ph idx="1"/>
          </p:nvPr>
        </p:nvSpPr>
        <p:spPr>
          <a:xfrm>
            <a:off x="0" y="1447800"/>
            <a:ext cx="9144000" cy="5410200"/>
          </a:xfrm>
        </p:spPr>
        <p:txBody>
          <a:bodyPr>
            <a:normAutofit/>
          </a:bodyPr>
          <a:lstStyle/>
          <a:p>
            <a:pPr marL="0" indent="0" algn="ctr" eaLnBrk="1" hangingPunct="1">
              <a:buFont typeface="Arial" pitchFamily="34" charset="0"/>
              <a:buNone/>
            </a:pPr>
            <a:r>
              <a:rPr lang="en-US" altLang="en-US" sz="5500" b="1" dirty="0" smtClean="0">
                <a:solidFill>
                  <a:srgbClr val="FF33CC"/>
                </a:solidFill>
                <a:latin typeface="Times New Roman" pitchFamily="18" charset="0"/>
                <a:ea typeface="Calibri" pitchFamily="34" charset="0"/>
                <a:cs typeface="Times New Roman" pitchFamily="18" charset="0"/>
              </a:rPr>
              <a:t>TRUYỀN THÔNG</a:t>
            </a:r>
          </a:p>
          <a:p>
            <a:pPr marL="0" indent="0" algn="ctr" eaLnBrk="1" hangingPunct="1">
              <a:buFont typeface="Arial" pitchFamily="34" charset="0"/>
              <a:buNone/>
            </a:pPr>
            <a:r>
              <a:rPr lang="en-US" altLang="en-US" sz="5500" b="1" dirty="0" smtClean="0">
                <a:solidFill>
                  <a:srgbClr val="00B050"/>
                </a:solidFill>
                <a:latin typeface="Times New Roman" pitchFamily="18" charset="0"/>
                <a:ea typeface="Calibri" pitchFamily="34" charset="0"/>
                <a:cs typeface="Times New Roman" pitchFamily="18" charset="0"/>
              </a:rPr>
              <a:t>PHÒNG, CHỐNG DỊCH BỆNH</a:t>
            </a:r>
            <a:r>
              <a:rPr lang="en-US" altLang="en-US" sz="5500" b="1" dirty="0">
                <a:solidFill>
                  <a:srgbClr val="00B050"/>
                </a:solidFill>
                <a:latin typeface="Times New Roman" pitchFamily="18" charset="0"/>
                <a:ea typeface="Calibri" pitchFamily="34" charset="0"/>
                <a:cs typeface="Times New Roman" pitchFamily="18" charset="0"/>
              </a:rPr>
              <a:t> </a:t>
            </a:r>
            <a:r>
              <a:rPr lang="en-US" altLang="en-US" sz="5500" b="1" dirty="0" smtClean="0">
                <a:solidFill>
                  <a:srgbClr val="00B050"/>
                </a:solidFill>
                <a:latin typeface="Times New Roman" pitchFamily="18" charset="0"/>
                <a:ea typeface="Calibri" pitchFamily="34" charset="0"/>
                <a:cs typeface="Times New Roman" pitchFamily="18" charset="0"/>
              </a:rPr>
              <a:t>SỐT XUẤT HUYẾT</a:t>
            </a:r>
          </a:p>
          <a:p>
            <a:pPr marL="0" indent="0" algn="ctr" eaLnBrk="1" hangingPunct="1">
              <a:lnSpc>
                <a:spcPct val="115000"/>
              </a:lnSpc>
              <a:buFont typeface="Arial" pitchFamily="34" charset="0"/>
              <a:buNone/>
            </a:pPr>
            <a:r>
              <a:rPr lang="en-US" altLang="en-US" sz="1800" b="1" i="1" dirty="0" smtClean="0">
                <a:solidFill>
                  <a:srgbClr val="FF0000"/>
                </a:solidFill>
                <a:latin typeface="Times New Roman" pitchFamily="18" charset="0"/>
                <a:ea typeface="Calibri" pitchFamily="34" charset="0"/>
                <a:cs typeface="Times New Roman" pitchFamily="18" charset="0"/>
              </a:rPr>
              <a:t>                                                                            </a:t>
            </a:r>
          </a:p>
          <a:p>
            <a:pPr marL="0" indent="0" algn="ctr" eaLnBrk="1" hangingPunct="1">
              <a:lnSpc>
                <a:spcPct val="115000"/>
              </a:lnSpc>
              <a:buFont typeface="Arial" pitchFamily="34" charset="0"/>
              <a:buNone/>
            </a:pPr>
            <a:r>
              <a:rPr lang="en-US" altLang="en-US" b="1" i="1" dirty="0" smtClean="0">
                <a:solidFill>
                  <a:schemeClr val="accent4">
                    <a:lumMod val="50000"/>
                  </a:schemeClr>
                </a:solidFill>
                <a:latin typeface="Times New Roman" pitchFamily="18" charset="0"/>
                <a:ea typeface="Calibri" pitchFamily="34" charset="0"/>
                <a:cs typeface="Times New Roman" pitchFamily="18" charset="0"/>
              </a:rPr>
              <a:t> </a:t>
            </a:r>
            <a:r>
              <a:rPr lang="en-US" altLang="en-US" b="1" i="1" dirty="0" err="1" smtClean="0">
                <a:solidFill>
                  <a:schemeClr val="accent4">
                    <a:lumMod val="50000"/>
                  </a:schemeClr>
                </a:solidFill>
                <a:latin typeface="Times New Roman" pitchFamily="18" charset="0"/>
                <a:ea typeface="Calibri" pitchFamily="34" charset="0"/>
                <a:cs typeface="Times New Roman" pitchFamily="18" charset="0"/>
              </a:rPr>
              <a:t>Nhà</a:t>
            </a:r>
            <a:r>
              <a:rPr lang="en-US" altLang="en-US" b="1" i="1" dirty="0" smtClean="0">
                <a:solidFill>
                  <a:schemeClr val="accent4">
                    <a:lumMod val="50000"/>
                  </a:schemeClr>
                </a:solidFill>
                <a:latin typeface="Times New Roman" pitchFamily="18" charset="0"/>
                <a:ea typeface="Calibri" pitchFamily="34" charset="0"/>
                <a:cs typeface="Times New Roman" pitchFamily="18" charset="0"/>
              </a:rPr>
              <a:t> </a:t>
            </a:r>
            <a:r>
              <a:rPr lang="en-US" altLang="en-US" b="1" i="1" dirty="0" err="1" smtClean="0">
                <a:solidFill>
                  <a:schemeClr val="accent4">
                    <a:lumMod val="50000"/>
                  </a:schemeClr>
                </a:solidFill>
                <a:latin typeface="Times New Roman" pitchFamily="18" charset="0"/>
                <a:ea typeface="Calibri" pitchFamily="34" charset="0"/>
                <a:cs typeface="Times New Roman" pitchFamily="18" charset="0"/>
              </a:rPr>
              <a:t>Bè</a:t>
            </a:r>
            <a:r>
              <a:rPr lang="en-US" altLang="en-US" b="1" i="1" dirty="0" smtClean="0">
                <a:solidFill>
                  <a:schemeClr val="accent4">
                    <a:lumMod val="50000"/>
                  </a:schemeClr>
                </a:solidFill>
                <a:latin typeface="Times New Roman" pitchFamily="18" charset="0"/>
                <a:ea typeface="Calibri" pitchFamily="34" charset="0"/>
                <a:cs typeface="Times New Roman" pitchFamily="18" charset="0"/>
              </a:rPr>
              <a:t>, </a:t>
            </a:r>
            <a:r>
              <a:rPr lang="en-US" altLang="en-US" b="1" i="1" dirty="0" err="1" smtClean="0">
                <a:solidFill>
                  <a:schemeClr val="accent4">
                    <a:lumMod val="50000"/>
                  </a:schemeClr>
                </a:solidFill>
                <a:latin typeface="Times New Roman" pitchFamily="18" charset="0"/>
                <a:ea typeface="Calibri" pitchFamily="34" charset="0"/>
                <a:cs typeface="Times New Roman" pitchFamily="18" charset="0"/>
              </a:rPr>
              <a:t>ngày</a:t>
            </a:r>
            <a:r>
              <a:rPr lang="en-US" altLang="en-US" b="1" i="1" dirty="0" smtClean="0">
                <a:solidFill>
                  <a:schemeClr val="accent4">
                    <a:lumMod val="50000"/>
                  </a:schemeClr>
                </a:solidFill>
                <a:latin typeface="Times New Roman" pitchFamily="18" charset="0"/>
                <a:ea typeface="Calibri" pitchFamily="34" charset="0"/>
                <a:cs typeface="Times New Roman" pitchFamily="18" charset="0"/>
              </a:rPr>
              <a:t>  25  </a:t>
            </a:r>
            <a:r>
              <a:rPr lang="en-US" altLang="en-US" b="1" i="1" dirty="0" err="1" smtClean="0">
                <a:solidFill>
                  <a:schemeClr val="accent4">
                    <a:lumMod val="50000"/>
                  </a:schemeClr>
                </a:solidFill>
                <a:latin typeface="Times New Roman" pitchFamily="18" charset="0"/>
                <a:ea typeface="Calibri" pitchFamily="34" charset="0"/>
                <a:cs typeface="Times New Roman" pitchFamily="18" charset="0"/>
              </a:rPr>
              <a:t>tháng</a:t>
            </a:r>
            <a:r>
              <a:rPr lang="en-US" altLang="en-US" b="1" i="1" dirty="0" smtClean="0">
                <a:solidFill>
                  <a:schemeClr val="accent4">
                    <a:lumMod val="50000"/>
                  </a:schemeClr>
                </a:solidFill>
                <a:latin typeface="Times New Roman" pitchFamily="18" charset="0"/>
                <a:ea typeface="Calibri" pitchFamily="34" charset="0"/>
                <a:cs typeface="Times New Roman" pitchFamily="18" charset="0"/>
              </a:rPr>
              <a:t>  8  </a:t>
            </a:r>
            <a:r>
              <a:rPr lang="en-US" altLang="en-US" b="1" i="1" dirty="0" err="1" smtClean="0">
                <a:solidFill>
                  <a:schemeClr val="accent4">
                    <a:lumMod val="50000"/>
                  </a:schemeClr>
                </a:solidFill>
                <a:latin typeface="Times New Roman" pitchFamily="18" charset="0"/>
                <a:ea typeface="Calibri" pitchFamily="34" charset="0"/>
                <a:cs typeface="Times New Roman" pitchFamily="18" charset="0"/>
              </a:rPr>
              <a:t>năm</a:t>
            </a:r>
            <a:r>
              <a:rPr lang="en-US" altLang="en-US" b="1" i="1" dirty="0" smtClean="0">
                <a:solidFill>
                  <a:schemeClr val="accent4">
                    <a:lumMod val="50000"/>
                  </a:schemeClr>
                </a:solidFill>
                <a:latin typeface="Times New Roman" pitchFamily="18" charset="0"/>
                <a:ea typeface="Calibri" pitchFamily="34" charset="0"/>
                <a:cs typeface="Times New Roman" pitchFamily="18" charset="0"/>
              </a:rPr>
              <a:t> 2023</a:t>
            </a:r>
          </a:p>
          <a:p>
            <a:pPr marL="0" indent="0" eaLnBrk="1" hangingPunct="1">
              <a:buFont typeface="Arial" pitchFamily="34" charset="0"/>
              <a:buNone/>
            </a:pPr>
            <a:endParaRPr lang="en-US" altLang="en-US" dirty="0" smtClean="0">
              <a:solidFill>
                <a:srgbClr val="CC00FF"/>
              </a:solidFill>
              <a:ea typeface="Calibri" pitchFamily="34" charset="0"/>
              <a:cs typeface="Times New Roman" pitchFamily="18" charset="0"/>
            </a:endParaRPr>
          </a:p>
        </p:txBody>
      </p:sp>
      <p:cxnSp>
        <p:nvCxnSpPr>
          <p:cNvPr id="6" name="Straight Connector 5"/>
          <p:cNvCxnSpPr/>
          <p:nvPr/>
        </p:nvCxnSpPr>
        <p:spPr>
          <a:xfrm>
            <a:off x="3708400" y="1219200"/>
            <a:ext cx="1828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692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715547" y="2289864"/>
          <a:ext cx="5431918" cy="3576848"/>
        </p:xfrm>
        <a:graphic>
          <a:graphicData uri="http://schemas.openxmlformats.org/drawingml/2006/table">
            <a:tbl>
              <a:tblPr firstRow="1" firstCol="1" bandRow="1">
                <a:tableStyleId>{5C22544A-7EE6-4342-B048-85BDC9FD1C3A}</a:tableStyleId>
              </a:tblPr>
              <a:tblGrid>
                <a:gridCol w="1357695"/>
                <a:gridCol w="1357695"/>
                <a:gridCol w="1358264"/>
                <a:gridCol w="1358264"/>
              </a:tblGrid>
              <a:tr h="404747">
                <a:tc>
                  <a:txBody>
                    <a:bodyPr/>
                    <a:lstStyle/>
                    <a:p>
                      <a:pPr algn="ctr">
                        <a:lnSpc>
                          <a:spcPct val="107000"/>
                        </a:lnSpc>
                        <a:spcAft>
                          <a:spcPts val="0"/>
                        </a:spcAft>
                      </a:pPr>
                      <a:r>
                        <a:rPr lang="en-US" sz="1300">
                          <a:effectLst/>
                        </a:rPr>
                        <a:t>STT</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107000"/>
                        </a:lnSpc>
                        <a:spcAft>
                          <a:spcPts val="0"/>
                        </a:spcAft>
                      </a:pPr>
                      <a:r>
                        <a:rPr lang="en-US" sz="1300">
                          <a:effectLst/>
                        </a:rPr>
                        <a:t>XÃ/ THỊ</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107000"/>
                        </a:lnSpc>
                        <a:spcAft>
                          <a:spcPts val="0"/>
                        </a:spcAft>
                      </a:pPr>
                      <a:r>
                        <a:rPr lang="en-US" sz="1300">
                          <a:effectLst/>
                        </a:rPr>
                        <a:t>TUẦN 30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107000"/>
                        </a:lnSpc>
                        <a:spcAft>
                          <a:spcPts val="0"/>
                        </a:spcAft>
                      </a:pPr>
                      <a:r>
                        <a:rPr lang="en-US" sz="1300">
                          <a:effectLst/>
                        </a:rPr>
                        <a:t>TUẦN 31</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r>
              <a:tr h="382545">
                <a:tc>
                  <a:txBody>
                    <a:bodyPr/>
                    <a:lstStyle/>
                    <a:p>
                      <a:pPr algn="ctr">
                        <a:lnSpc>
                          <a:spcPct val="200000"/>
                        </a:lnSpc>
                        <a:spcBef>
                          <a:spcPts val="300"/>
                        </a:spcBef>
                        <a:spcAft>
                          <a:spcPts val="300"/>
                        </a:spcAft>
                      </a:pPr>
                      <a:r>
                        <a:rPr lang="en-US" sz="1300">
                          <a:effectLst/>
                        </a:rPr>
                        <a:t>1</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Thị trấn</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404747">
                <a:tc>
                  <a:txBody>
                    <a:bodyPr/>
                    <a:lstStyle/>
                    <a:p>
                      <a:pPr algn="ctr">
                        <a:lnSpc>
                          <a:spcPct val="200000"/>
                        </a:lnSpc>
                        <a:spcBef>
                          <a:spcPts val="300"/>
                        </a:spcBef>
                        <a:spcAft>
                          <a:spcPts val="30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Phú Xuân</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3</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3</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Long Thới</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404747">
                <a:tc>
                  <a:txBody>
                    <a:bodyPr/>
                    <a:lstStyle/>
                    <a:p>
                      <a:pPr algn="ctr">
                        <a:lnSpc>
                          <a:spcPct val="200000"/>
                        </a:lnSpc>
                        <a:spcBef>
                          <a:spcPts val="300"/>
                        </a:spcBef>
                        <a:spcAft>
                          <a:spcPts val="300"/>
                        </a:spcAft>
                      </a:pPr>
                      <a:r>
                        <a:rPr lang="en-US" sz="1300">
                          <a:effectLst/>
                        </a:rPr>
                        <a:t>4</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Hiệp Phước</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5</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Nhơn Đức</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6</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Phước Kiển</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6</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7</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Phước Lộc</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3</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1407">
                <a:tc gridSpan="2">
                  <a:txBody>
                    <a:bodyPr/>
                    <a:lstStyle/>
                    <a:p>
                      <a:pPr algn="ctr" fontAlgn="ctr">
                        <a:lnSpc>
                          <a:spcPct val="150000"/>
                        </a:lnSpc>
                        <a:spcAft>
                          <a:spcPts val="0"/>
                        </a:spcAft>
                      </a:pPr>
                      <a:r>
                        <a:rPr lang="en-US" sz="1300">
                          <a:effectLst/>
                        </a:rPr>
                        <a:t>Tổng</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hMerge="1">
                  <a:txBody>
                    <a:bodyPr/>
                    <a:lstStyle/>
                    <a:p>
                      <a:endParaRPr lang="en-US"/>
                    </a:p>
                  </a:txBody>
                  <a:tcPr/>
                </a:tc>
                <a:tc>
                  <a:txBody>
                    <a:bodyPr/>
                    <a:lstStyle/>
                    <a:p>
                      <a:pPr algn="ctr" fontAlgn="ctr">
                        <a:lnSpc>
                          <a:spcPct val="150000"/>
                        </a:lnSpc>
                        <a:spcAft>
                          <a:spcPts val="0"/>
                        </a:spcAft>
                      </a:pPr>
                      <a:r>
                        <a:rPr lang="en-US" sz="1300">
                          <a:effectLst/>
                        </a:rPr>
                        <a:t>10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ctr"/>
                </a:tc>
                <a:tc>
                  <a:txBody>
                    <a:bodyPr/>
                    <a:lstStyle/>
                    <a:p>
                      <a:pPr algn="ctr" fontAlgn="ctr">
                        <a:lnSpc>
                          <a:spcPct val="150000"/>
                        </a:lnSpc>
                        <a:spcAft>
                          <a:spcPts val="0"/>
                        </a:spcAft>
                      </a:pPr>
                      <a:r>
                        <a:rPr lang="en-US" sz="1300" dirty="0">
                          <a:effectLst/>
                        </a:rPr>
                        <a:t>14</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ctr"/>
                </a:tc>
              </a:tr>
            </a:tbl>
          </a:graphicData>
        </a:graphic>
      </p:graphicFrame>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nvGraphicFramePr>
        <p:xfrm>
          <a:off x="1715547" y="2289864"/>
          <a:ext cx="5431918" cy="3576848"/>
        </p:xfrm>
        <a:graphic>
          <a:graphicData uri="http://schemas.openxmlformats.org/drawingml/2006/table">
            <a:tbl>
              <a:tblPr firstRow="1" firstCol="1" bandRow="1">
                <a:tableStyleId>{5C22544A-7EE6-4342-B048-85BDC9FD1C3A}</a:tableStyleId>
              </a:tblPr>
              <a:tblGrid>
                <a:gridCol w="1357695"/>
                <a:gridCol w="1357695"/>
                <a:gridCol w="1358264"/>
                <a:gridCol w="1358264"/>
              </a:tblGrid>
              <a:tr h="404747">
                <a:tc>
                  <a:txBody>
                    <a:bodyPr/>
                    <a:lstStyle/>
                    <a:p>
                      <a:pPr algn="ctr">
                        <a:lnSpc>
                          <a:spcPct val="107000"/>
                        </a:lnSpc>
                        <a:spcAft>
                          <a:spcPts val="0"/>
                        </a:spcAft>
                      </a:pPr>
                      <a:r>
                        <a:rPr lang="en-US" sz="1300">
                          <a:effectLst/>
                        </a:rPr>
                        <a:t>STT</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107000"/>
                        </a:lnSpc>
                        <a:spcAft>
                          <a:spcPts val="0"/>
                        </a:spcAft>
                      </a:pPr>
                      <a:r>
                        <a:rPr lang="en-US" sz="1300">
                          <a:effectLst/>
                        </a:rPr>
                        <a:t>XÃ/ THỊ</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107000"/>
                        </a:lnSpc>
                        <a:spcAft>
                          <a:spcPts val="0"/>
                        </a:spcAft>
                      </a:pPr>
                      <a:r>
                        <a:rPr lang="en-US" sz="1300">
                          <a:effectLst/>
                        </a:rPr>
                        <a:t>TUẦN 30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107000"/>
                        </a:lnSpc>
                        <a:spcAft>
                          <a:spcPts val="0"/>
                        </a:spcAft>
                      </a:pPr>
                      <a:r>
                        <a:rPr lang="en-US" sz="1300">
                          <a:effectLst/>
                        </a:rPr>
                        <a:t>TUẦN 31</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r>
              <a:tr h="382545">
                <a:tc>
                  <a:txBody>
                    <a:bodyPr/>
                    <a:lstStyle/>
                    <a:p>
                      <a:pPr algn="ctr">
                        <a:lnSpc>
                          <a:spcPct val="200000"/>
                        </a:lnSpc>
                        <a:spcBef>
                          <a:spcPts val="300"/>
                        </a:spcBef>
                        <a:spcAft>
                          <a:spcPts val="300"/>
                        </a:spcAft>
                      </a:pPr>
                      <a:r>
                        <a:rPr lang="en-US" sz="1300">
                          <a:effectLst/>
                        </a:rPr>
                        <a:t>1</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Thị trấn</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404747">
                <a:tc>
                  <a:txBody>
                    <a:bodyPr/>
                    <a:lstStyle/>
                    <a:p>
                      <a:pPr algn="ctr">
                        <a:lnSpc>
                          <a:spcPct val="200000"/>
                        </a:lnSpc>
                        <a:spcBef>
                          <a:spcPts val="300"/>
                        </a:spcBef>
                        <a:spcAft>
                          <a:spcPts val="30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Phú Xuân</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3</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3</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Long Thới</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404747">
                <a:tc>
                  <a:txBody>
                    <a:bodyPr/>
                    <a:lstStyle/>
                    <a:p>
                      <a:pPr algn="ctr">
                        <a:lnSpc>
                          <a:spcPct val="200000"/>
                        </a:lnSpc>
                        <a:spcBef>
                          <a:spcPts val="300"/>
                        </a:spcBef>
                        <a:spcAft>
                          <a:spcPts val="300"/>
                        </a:spcAft>
                      </a:pPr>
                      <a:r>
                        <a:rPr lang="en-US" sz="1300">
                          <a:effectLst/>
                        </a:rPr>
                        <a:t>4</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Hiệp Phước</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5</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Nhơn Đức</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6</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Phước Kiển</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6</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7</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Phước Lộc</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3</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1407">
                <a:tc gridSpan="2">
                  <a:txBody>
                    <a:bodyPr/>
                    <a:lstStyle/>
                    <a:p>
                      <a:pPr algn="ctr" fontAlgn="ctr">
                        <a:lnSpc>
                          <a:spcPct val="150000"/>
                        </a:lnSpc>
                        <a:spcAft>
                          <a:spcPts val="0"/>
                        </a:spcAft>
                      </a:pPr>
                      <a:r>
                        <a:rPr lang="en-US" sz="1300">
                          <a:effectLst/>
                        </a:rPr>
                        <a:t>Tổng</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hMerge="1">
                  <a:txBody>
                    <a:bodyPr/>
                    <a:lstStyle/>
                    <a:p>
                      <a:endParaRPr lang="en-US"/>
                    </a:p>
                  </a:txBody>
                  <a:tcPr/>
                </a:tc>
                <a:tc>
                  <a:txBody>
                    <a:bodyPr/>
                    <a:lstStyle/>
                    <a:p>
                      <a:pPr algn="ctr" fontAlgn="ctr">
                        <a:lnSpc>
                          <a:spcPct val="150000"/>
                        </a:lnSpc>
                        <a:spcAft>
                          <a:spcPts val="0"/>
                        </a:spcAft>
                      </a:pPr>
                      <a:r>
                        <a:rPr lang="en-US" sz="1300">
                          <a:effectLst/>
                        </a:rPr>
                        <a:t>10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ctr"/>
                </a:tc>
                <a:tc>
                  <a:txBody>
                    <a:bodyPr/>
                    <a:lstStyle/>
                    <a:p>
                      <a:pPr algn="ctr" fontAlgn="ctr">
                        <a:lnSpc>
                          <a:spcPct val="150000"/>
                        </a:lnSpc>
                        <a:spcAft>
                          <a:spcPts val="0"/>
                        </a:spcAft>
                      </a:pPr>
                      <a:r>
                        <a:rPr lang="en-US" sz="1300" dirty="0">
                          <a:effectLst/>
                        </a:rPr>
                        <a:t>14</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ctr"/>
                </a:tc>
              </a:tr>
            </a:tbl>
          </a:graphicData>
        </a:graphic>
      </p:graphicFrame>
      <p:sp>
        <p:nvSpPr>
          <p:cNvPr id="8" name="Rectangle 2"/>
          <p:cNvSpPr>
            <a:spLocks noChangeArrowheads="1"/>
          </p:cNvSpPr>
          <p:nvPr/>
        </p:nvSpPr>
        <p:spPr bwMode="auto">
          <a:xfrm>
            <a:off x="1716088" y="2289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p:cNvGraphicFramePr>
            <a:graphicFrameLocks noGrp="1"/>
          </p:cNvGraphicFramePr>
          <p:nvPr/>
        </p:nvGraphicFramePr>
        <p:xfrm>
          <a:off x="1715547" y="2289864"/>
          <a:ext cx="5431918" cy="3576848"/>
        </p:xfrm>
        <a:graphic>
          <a:graphicData uri="http://schemas.openxmlformats.org/drawingml/2006/table">
            <a:tbl>
              <a:tblPr firstRow="1" firstCol="1" bandRow="1">
                <a:tableStyleId>{5C22544A-7EE6-4342-B048-85BDC9FD1C3A}</a:tableStyleId>
              </a:tblPr>
              <a:tblGrid>
                <a:gridCol w="1357695"/>
                <a:gridCol w="1357695"/>
                <a:gridCol w="1358264"/>
                <a:gridCol w="1358264"/>
              </a:tblGrid>
              <a:tr h="404747">
                <a:tc>
                  <a:txBody>
                    <a:bodyPr/>
                    <a:lstStyle/>
                    <a:p>
                      <a:pPr algn="ctr">
                        <a:lnSpc>
                          <a:spcPct val="107000"/>
                        </a:lnSpc>
                        <a:spcAft>
                          <a:spcPts val="0"/>
                        </a:spcAft>
                      </a:pPr>
                      <a:r>
                        <a:rPr lang="en-US" sz="1300">
                          <a:effectLst/>
                        </a:rPr>
                        <a:t>STT</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107000"/>
                        </a:lnSpc>
                        <a:spcAft>
                          <a:spcPts val="0"/>
                        </a:spcAft>
                      </a:pPr>
                      <a:r>
                        <a:rPr lang="en-US" sz="1300">
                          <a:effectLst/>
                        </a:rPr>
                        <a:t>XÃ/ THỊ</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107000"/>
                        </a:lnSpc>
                        <a:spcAft>
                          <a:spcPts val="0"/>
                        </a:spcAft>
                      </a:pPr>
                      <a:r>
                        <a:rPr lang="en-US" sz="1300">
                          <a:effectLst/>
                        </a:rPr>
                        <a:t>TUẦN 30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107000"/>
                        </a:lnSpc>
                        <a:spcAft>
                          <a:spcPts val="0"/>
                        </a:spcAft>
                      </a:pPr>
                      <a:r>
                        <a:rPr lang="en-US" sz="1300">
                          <a:effectLst/>
                        </a:rPr>
                        <a:t>TUẦN 31</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r>
              <a:tr h="382545">
                <a:tc>
                  <a:txBody>
                    <a:bodyPr/>
                    <a:lstStyle/>
                    <a:p>
                      <a:pPr algn="ctr">
                        <a:lnSpc>
                          <a:spcPct val="200000"/>
                        </a:lnSpc>
                        <a:spcBef>
                          <a:spcPts val="300"/>
                        </a:spcBef>
                        <a:spcAft>
                          <a:spcPts val="300"/>
                        </a:spcAft>
                      </a:pPr>
                      <a:r>
                        <a:rPr lang="en-US" sz="1300">
                          <a:effectLst/>
                        </a:rPr>
                        <a:t>1</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Thị trấn</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404747">
                <a:tc>
                  <a:txBody>
                    <a:bodyPr/>
                    <a:lstStyle/>
                    <a:p>
                      <a:pPr algn="ctr">
                        <a:lnSpc>
                          <a:spcPct val="200000"/>
                        </a:lnSpc>
                        <a:spcBef>
                          <a:spcPts val="300"/>
                        </a:spcBef>
                        <a:spcAft>
                          <a:spcPts val="30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Phú Xuân</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3</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3</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Long Thới</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404747">
                <a:tc>
                  <a:txBody>
                    <a:bodyPr/>
                    <a:lstStyle/>
                    <a:p>
                      <a:pPr algn="ctr">
                        <a:lnSpc>
                          <a:spcPct val="200000"/>
                        </a:lnSpc>
                        <a:spcBef>
                          <a:spcPts val="300"/>
                        </a:spcBef>
                        <a:spcAft>
                          <a:spcPts val="300"/>
                        </a:spcAft>
                      </a:pPr>
                      <a:r>
                        <a:rPr lang="en-US" sz="1300">
                          <a:effectLst/>
                        </a:rPr>
                        <a:t>4</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Hiệp Phước</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5</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Nhơn Đức</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6</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Phước Kiển</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6</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7</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Phước Lộc</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3</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1407">
                <a:tc gridSpan="2">
                  <a:txBody>
                    <a:bodyPr/>
                    <a:lstStyle/>
                    <a:p>
                      <a:pPr algn="ctr" fontAlgn="ctr">
                        <a:lnSpc>
                          <a:spcPct val="150000"/>
                        </a:lnSpc>
                        <a:spcAft>
                          <a:spcPts val="0"/>
                        </a:spcAft>
                      </a:pPr>
                      <a:r>
                        <a:rPr lang="en-US" sz="1300">
                          <a:effectLst/>
                        </a:rPr>
                        <a:t>Tổng</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hMerge="1">
                  <a:txBody>
                    <a:bodyPr/>
                    <a:lstStyle/>
                    <a:p>
                      <a:endParaRPr lang="en-US"/>
                    </a:p>
                  </a:txBody>
                  <a:tcPr/>
                </a:tc>
                <a:tc>
                  <a:txBody>
                    <a:bodyPr/>
                    <a:lstStyle/>
                    <a:p>
                      <a:pPr algn="ctr" fontAlgn="ctr">
                        <a:lnSpc>
                          <a:spcPct val="150000"/>
                        </a:lnSpc>
                        <a:spcAft>
                          <a:spcPts val="0"/>
                        </a:spcAft>
                      </a:pPr>
                      <a:r>
                        <a:rPr lang="en-US" sz="1300">
                          <a:effectLst/>
                        </a:rPr>
                        <a:t>10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ctr"/>
                </a:tc>
                <a:tc>
                  <a:txBody>
                    <a:bodyPr/>
                    <a:lstStyle/>
                    <a:p>
                      <a:pPr algn="ctr" fontAlgn="ctr">
                        <a:lnSpc>
                          <a:spcPct val="150000"/>
                        </a:lnSpc>
                        <a:spcAft>
                          <a:spcPts val="0"/>
                        </a:spcAft>
                      </a:pPr>
                      <a:r>
                        <a:rPr lang="en-US" sz="1300" dirty="0">
                          <a:effectLst/>
                        </a:rPr>
                        <a:t>14</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06974210"/>
              </p:ext>
            </p:extLst>
          </p:nvPr>
        </p:nvGraphicFramePr>
        <p:xfrm>
          <a:off x="1115617" y="2289864"/>
          <a:ext cx="6912766" cy="3576848"/>
        </p:xfrm>
        <a:graphic>
          <a:graphicData uri="http://schemas.openxmlformats.org/drawingml/2006/table">
            <a:tbl>
              <a:tblPr firstRow="1" firstCol="1" bandRow="1">
                <a:tableStyleId>{5C22544A-7EE6-4342-B048-85BDC9FD1C3A}</a:tableStyleId>
              </a:tblPr>
              <a:tblGrid>
                <a:gridCol w="1727830"/>
                <a:gridCol w="1727830"/>
                <a:gridCol w="1728553"/>
                <a:gridCol w="1728553"/>
              </a:tblGrid>
              <a:tr h="404747">
                <a:tc>
                  <a:txBody>
                    <a:bodyPr/>
                    <a:lstStyle/>
                    <a:p>
                      <a:pPr algn="ctr">
                        <a:lnSpc>
                          <a:spcPct val="107000"/>
                        </a:lnSpc>
                        <a:spcAft>
                          <a:spcPts val="0"/>
                        </a:spcAft>
                      </a:pPr>
                      <a:r>
                        <a:rPr lang="en-US" sz="1300" dirty="0">
                          <a:effectLst/>
                        </a:rPr>
                        <a:t>STT</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107000"/>
                        </a:lnSpc>
                        <a:spcAft>
                          <a:spcPts val="0"/>
                        </a:spcAft>
                      </a:pPr>
                      <a:r>
                        <a:rPr lang="en-US" sz="1300">
                          <a:effectLst/>
                        </a:rPr>
                        <a:t>XÃ/ THỊ</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107000"/>
                        </a:lnSpc>
                        <a:spcAft>
                          <a:spcPts val="0"/>
                        </a:spcAft>
                      </a:pPr>
                      <a:r>
                        <a:rPr lang="en-US" sz="1300">
                          <a:effectLst/>
                        </a:rPr>
                        <a:t>TUẦN 30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107000"/>
                        </a:lnSpc>
                        <a:spcAft>
                          <a:spcPts val="0"/>
                        </a:spcAft>
                      </a:pPr>
                      <a:r>
                        <a:rPr lang="en-US" sz="1300">
                          <a:effectLst/>
                        </a:rPr>
                        <a:t>TUẦN 31</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r>
              <a:tr h="382545">
                <a:tc>
                  <a:txBody>
                    <a:bodyPr/>
                    <a:lstStyle/>
                    <a:p>
                      <a:pPr algn="ctr">
                        <a:lnSpc>
                          <a:spcPct val="200000"/>
                        </a:lnSpc>
                        <a:spcBef>
                          <a:spcPts val="300"/>
                        </a:spcBef>
                        <a:spcAft>
                          <a:spcPts val="300"/>
                        </a:spcAft>
                      </a:pPr>
                      <a:r>
                        <a:rPr lang="en-US" sz="1300">
                          <a:effectLst/>
                        </a:rPr>
                        <a:t>1</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Thị trấn</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404747">
                <a:tc>
                  <a:txBody>
                    <a:bodyPr/>
                    <a:lstStyle/>
                    <a:p>
                      <a:pPr algn="ctr">
                        <a:lnSpc>
                          <a:spcPct val="200000"/>
                        </a:lnSpc>
                        <a:spcBef>
                          <a:spcPts val="300"/>
                        </a:spcBef>
                        <a:spcAft>
                          <a:spcPts val="30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Phú Xuân</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3</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3</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dirty="0">
                          <a:effectLst/>
                        </a:rPr>
                        <a:t>Long </a:t>
                      </a:r>
                      <a:r>
                        <a:rPr lang="en-US" sz="1300" dirty="0" err="1">
                          <a:effectLst/>
                        </a:rPr>
                        <a:t>Thới</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404747">
                <a:tc>
                  <a:txBody>
                    <a:bodyPr/>
                    <a:lstStyle/>
                    <a:p>
                      <a:pPr algn="ctr">
                        <a:lnSpc>
                          <a:spcPct val="200000"/>
                        </a:lnSpc>
                        <a:spcBef>
                          <a:spcPts val="300"/>
                        </a:spcBef>
                        <a:spcAft>
                          <a:spcPts val="300"/>
                        </a:spcAft>
                      </a:pPr>
                      <a:r>
                        <a:rPr lang="en-US" sz="1300">
                          <a:effectLst/>
                        </a:rPr>
                        <a:t>4</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dirty="0" err="1">
                          <a:effectLst/>
                        </a:rPr>
                        <a:t>Hiệp</a:t>
                      </a:r>
                      <a:r>
                        <a:rPr lang="en-US" sz="1300" dirty="0">
                          <a:effectLst/>
                        </a:rPr>
                        <a:t> </a:t>
                      </a:r>
                      <a:r>
                        <a:rPr lang="en-US" sz="1300" dirty="0" err="1">
                          <a:effectLst/>
                        </a:rPr>
                        <a:t>Phước</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0</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dirty="0">
                          <a:effectLst/>
                        </a:rPr>
                        <a:t>0</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5</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Nhơn Đức</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6</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Phước Kiển</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6</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2545">
                <a:tc>
                  <a:txBody>
                    <a:bodyPr/>
                    <a:lstStyle/>
                    <a:p>
                      <a:pPr algn="ctr">
                        <a:lnSpc>
                          <a:spcPct val="200000"/>
                        </a:lnSpc>
                        <a:spcBef>
                          <a:spcPts val="300"/>
                        </a:spcBef>
                        <a:spcAft>
                          <a:spcPts val="300"/>
                        </a:spcAft>
                      </a:pPr>
                      <a:r>
                        <a:rPr lang="en-US" sz="1300">
                          <a:effectLst/>
                        </a:rPr>
                        <a:t>7</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Bef>
                          <a:spcPts val="300"/>
                        </a:spcBef>
                        <a:spcAft>
                          <a:spcPts val="300"/>
                        </a:spcAft>
                      </a:pPr>
                      <a:r>
                        <a:rPr lang="en-US" sz="1300">
                          <a:effectLst/>
                        </a:rPr>
                        <a:t>Phước Lộc</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tc>
                <a:tc>
                  <a:txBody>
                    <a:bodyPr/>
                    <a:lstStyle/>
                    <a:p>
                      <a:pPr algn="ctr">
                        <a:lnSpc>
                          <a:spcPct val="200000"/>
                        </a:lnSpc>
                        <a:spcAft>
                          <a:spcPts val="0"/>
                        </a:spcAft>
                      </a:pPr>
                      <a:r>
                        <a:rPr lang="en-US" sz="1300">
                          <a:effectLst/>
                        </a:rPr>
                        <a:t>3</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c>
                  <a:txBody>
                    <a:bodyPr/>
                    <a:lstStyle/>
                    <a:p>
                      <a:pPr algn="ctr">
                        <a:lnSpc>
                          <a:spcPct val="200000"/>
                        </a:lnSpc>
                        <a:spcAft>
                          <a:spcPts val="0"/>
                        </a:spcAft>
                      </a:pPr>
                      <a:r>
                        <a:rPr lang="en-US" sz="1300">
                          <a:effectLst/>
                        </a:rPr>
                        <a:t>2</a:t>
                      </a:r>
                      <a:endParaRPr lang="en-US" sz="1000">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b"/>
                </a:tc>
              </a:tr>
              <a:tr h="381407">
                <a:tc gridSpan="2">
                  <a:txBody>
                    <a:bodyPr/>
                    <a:lstStyle/>
                    <a:p>
                      <a:pPr algn="ctr" fontAlgn="ctr">
                        <a:lnSpc>
                          <a:spcPct val="150000"/>
                        </a:lnSpc>
                        <a:spcAft>
                          <a:spcPts val="0"/>
                        </a:spcAft>
                      </a:pPr>
                      <a:r>
                        <a:rPr lang="en-US" sz="1300" dirty="0" err="1">
                          <a:solidFill>
                            <a:schemeClr val="tx1"/>
                          </a:solidFill>
                          <a:effectLst/>
                        </a:rPr>
                        <a:t>Tổng</a:t>
                      </a:r>
                      <a:endPar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solidFill>
                      <a:schemeClr val="bg1"/>
                    </a:solidFill>
                  </a:tcPr>
                </a:tc>
                <a:tc hMerge="1">
                  <a:txBody>
                    <a:bodyPr/>
                    <a:lstStyle/>
                    <a:p>
                      <a:endParaRPr lang="en-US"/>
                    </a:p>
                  </a:txBody>
                  <a:tcPr/>
                </a:tc>
                <a:tc>
                  <a:txBody>
                    <a:bodyPr/>
                    <a:lstStyle/>
                    <a:p>
                      <a:pPr algn="ctr" fontAlgn="ctr">
                        <a:lnSpc>
                          <a:spcPct val="150000"/>
                        </a:lnSpc>
                        <a:spcAft>
                          <a:spcPts val="0"/>
                        </a:spcAft>
                      </a:pPr>
                      <a:r>
                        <a:rPr lang="en-US" sz="1300" dirty="0">
                          <a:solidFill>
                            <a:schemeClr val="tx1"/>
                          </a:solidFill>
                          <a:effectLst/>
                        </a:rPr>
                        <a:t>10</a:t>
                      </a:r>
                      <a:endPar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ctr">
                    <a:solidFill>
                      <a:schemeClr val="bg1"/>
                    </a:solidFill>
                  </a:tcPr>
                </a:tc>
                <a:tc>
                  <a:txBody>
                    <a:bodyPr/>
                    <a:lstStyle/>
                    <a:p>
                      <a:pPr algn="ctr" fontAlgn="ctr">
                        <a:lnSpc>
                          <a:spcPct val="150000"/>
                        </a:lnSpc>
                        <a:spcAft>
                          <a:spcPts val="0"/>
                        </a:spcAft>
                      </a:pPr>
                      <a:r>
                        <a:rPr lang="en-US" sz="1300" dirty="0">
                          <a:solidFill>
                            <a:schemeClr val="tx1"/>
                          </a:solidFill>
                          <a:effectLst/>
                          <a:latin typeface="Times New Roman" panose="02020603050405020304" pitchFamily="18" charset="0"/>
                          <a:cs typeface="Times New Roman" panose="02020603050405020304" pitchFamily="18" charset="0"/>
                        </a:rPr>
                        <a:t>14</a:t>
                      </a:r>
                      <a:endPar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1481" marR="61481" marT="0" marB="0" anchor="ctr">
                    <a:solidFill>
                      <a:schemeClr val="bg1"/>
                    </a:solidFill>
                  </a:tcPr>
                </a:tc>
              </a:tr>
            </a:tbl>
          </a:graphicData>
        </a:graphic>
      </p:graphicFrame>
      <p:sp>
        <p:nvSpPr>
          <p:cNvPr id="12" name="Rectangle 4"/>
          <p:cNvSpPr>
            <a:spLocks noGrp="1" noChangeArrowheads="1"/>
          </p:cNvSpPr>
          <p:nvPr>
            <p:ph type="title"/>
          </p:nvPr>
        </p:nvSpPr>
        <p:spPr bwMode="auto">
          <a:xfrm>
            <a:off x="1115617" y="1038782"/>
            <a:ext cx="705678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Sốt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huyết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tại</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Bè</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537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58806"/>
            <a:ext cx="8496944" cy="592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53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92088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413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848872" cy="588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874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806489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57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8064896"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74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06489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9729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TotalTime>
  <Words>380</Words>
  <Application>Microsoft Office PowerPoint</Application>
  <PresentationFormat>On-screen Show (4:3)</PresentationFormat>
  <Paragraphs>183</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Austin</vt:lpstr>
      <vt:lpstr>     ỦY BAN NHÂN DÂN  HUYỆN NHÀ BÈ TRƯỜNG MẦM NON SƠN CA </vt:lpstr>
      <vt:lpstr>ỦY BAN NHÂN DÂN  HUYỆN NHÀ BÈ TRƯỜNG MẦM NON SƠN CA </vt:lpstr>
      <vt:lpstr>Tình hình dịch bệnh Sốt xuất huyết tại huyện Nhà Bè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So sánh giữa diệt lăng quăng và phun thuốc</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SỐT XUẤT HUYẾT  &amp;  CÁC BIỆN PHÁP PHÒNG CHỐNG</dc:title>
  <dc:creator>Phu</dc:creator>
  <cp:lastModifiedBy>Admin</cp:lastModifiedBy>
  <cp:revision>44</cp:revision>
  <dcterms:created xsi:type="dcterms:W3CDTF">2022-07-01T04:19:41Z</dcterms:created>
  <dcterms:modified xsi:type="dcterms:W3CDTF">2023-08-24T05:51:45Z</dcterms:modified>
</cp:coreProperties>
</file>