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2C7"/>
    <a:srgbClr val="735A94"/>
    <a:srgbClr val="E81894"/>
    <a:srgbClr val="D0A09B"/>
    <a:srgbClr val="CB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2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Hoai" userId="839a613fa857101f" providerId="LiveId" clId="{E5ABADED-045F-4837-B7F3-AB1CA2CFB4AB}"/>
    <pc:docChg chg="undo custSel modSld">
      <pc:chgData name="Linh Hoai" userId="839a613fa857101f" providerId="LiveId" clId="{E5ABADED-045F-4837-B7F3-AB1CA2CFB4AB}" dt="2025-04-30T10:37:32.654" v="106" actId="1076"/>
      <pc:docMkLst>
        <pc:docMk/>
      </pc:docMkLst>
      <pc:sldChg chg="modSp mod">
        <pc:chgData name="Linh Hoai" userId="839a613fa857101f" providerId="LiveId" clId="{E5ABADED-045F-4837-B7F3-AB1CA2CFB4AB}" dt="2025-04-30T10:37:32.654" v="106" actId="1076"/>
        <pc:sldMkLst>
          <pc:docMk/>
          <pc:sldMk cId="4111545572" sldId="256"/>
        </pc:sldMkLst>
        <pc:spChg chg="mod">
          <ac:chgData name="Linh Hoai" userId="839a613fa857101f" providerId="LiveId" clId="{E5ABADED-045F-4837-B7F3-AB1CA2CFB4AB}" dt="2025-04-30T10:37:20.022" v="104" actId="1076"/>
          <ac:spMkLst>
            <pc:docMk/>
            <pc:sldMk cId="4111545572" sldId="256"/>
            <ac:spMk id="6" creationId="{00000000-0000-0000-0000-000000000000}"/>
          </ac:spMkLst>
        </pc:spChg>
        <pc:spChg chg="mod">
          <ac:chgData name="Linh Hoai" userId="839a613fa857101f" providerId="LiveId" clId="{E5ABADED-045F-4837-B7F3-AB1CA2CFB4AB}" dt="2025-04-30T10:37:28.803" v="105" actId="1076"/>
          <ac:spMkLst>
            <pc:docMk/>
            <pc:sldMk cId="4111545572" sldId="256"/>
            <ac:spMk id="7" creationId="{00000000-0000-0000-0000-000000000000}"/>
          </ac:spMkLst>
        </pc:spChg>
        <pc:spChg chg="mod">
          <ac:chgData name="Linh Hoai" userId="839a613fa857101f" providerId="LiveId" clId="{E5ABADED-045F-4837-B7F3-AB1CA2CFB4AB}" dt="2025-04-30T10:37:32.654" v="106" actId="1076"/>
          <ac:spMkLst>
            <pc:docMk/>
            <pc:sldMk cId="4111545572" sldId="256"/>
            <ac:spMk id="8" creationId="{00000000-0000-0000-0000-000000000000}"/>
          </ac:spMkLst>
        </pc:spChg>
        <pc:spChg chg="mod">
          <ac:chgData name="Linh Hoai" userId="839a613fa857101f" providerId="LiveId" clId="{E5ABADED-045F-4837-B7F3-AB1CA2CFB4AB}" dt="2025-04-30T10:36:50.708" v="78" actId="1076"/>
          <ac:spMkLst>
            <pc:docMk/>
            <pc:sldMk cId="4111545572" sldId="25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C4BF6-2C13-4D54-A04F-E388C3EDBEF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A432D-4CE3-4FB6-B38A-0C0B0CBE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0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D889D-B23E-4D6C-BD76-577852FD1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7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5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38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1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8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6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5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7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8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33F0-9C6B-4586-A4B4-4A929001EA4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5DBD-EBFA-4735-93E0-6CDB054C5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3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3762815" y="481207"/>
            <a:ext cx="4300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sz="2400" b="1" dirty="0" err="1">
                <a:latin typeface="Times New Roman" panose="02020603050405020304" charset="0"/>
                <a:cs typeface="Times New Roman" panose="02020603050405020304" charset="0"/>
              </a:rPr>
              <a:t>Quận</a:t>
            </a: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vi-VN" sz="2400" b="1" dirty="0">
                <a:latin typeface="Times New Roman" panose="02020603050405020304" charset="0"/>
                <a:cs typeface="Times New Roman" panose="02020603050405020304" charset="0"/>
              </a:rPr>
              <a:t>Gò Vấp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 b="1" dirty="0" err="1">
                <a:latin typeface="Times New Roman" panose="02020603050405020304" charset="0"/>
                <a:cs typeface="Times New Roman" panose="02020603050405020304" charset="0"/>
              </a:rPr>
              <a:t>Trường</a:t>
            </a:r>
            <a:r>
              <a:rPr lang="en-US" altLang="vi-VN" sz="2400" b="1" dirty="0">
                <a:latin typeface="Times New Roman" panose="02020603050405020304" charset="0"/>
                <a:cs typeface="Times New Roman" panose="02020603050405020304" charset="0"/>
              </a:rPr>
              <a:t> Mầm non </a:t>
            </a:r>
            <a:r>
              <a:rPr lang="vi-VN" altLang="vi-VN" sz="2400" b="1" dirty="0">
                <a:latin typeface="Times New Roman" panose="02020603050405020304" charset="0"/>
                <a:cs typeface="Times New Roman" panose="02020603050405020304" charset="0"/>
              </a:rPr>
              <a:t>Hoa Quỳnh</a:t>
            </a:r>
            <a:endParaRPr lang="en-US" altLang="vi-VN" sz="24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3596" y="2673253"/>
            <a:ext cx="9179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Trò </a:t>
            </a:r>
            <a:r>
              <a:rPr lang="en-US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chơi</a:t>
            </a:r>
            <a:r>
              <a:rPr lang="vi-VN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ôn tập chữ cái đã học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e, ê, u, ư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815" y="4369859"/>
            <a:ext cx="48088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Trần Thị Hoài Linh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9437" y="5976683"/>
            <a:ext cx="263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2024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- </a:t>
            </a:r>
            <a:r>
              <a:rPr lang="vi-VN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2025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6961" y="1712297"/>
            <a:ext cx="8418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800" b="1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LĨNH VỰC </a:t>
            </a:r>
            <a:r>
              <a:rPr lang="vi-VN" sz="4800" b="1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 TRIỂN NN</a:t>
            </a:r>
            <a:endParaRPr lang="en-US" sz="4800" b="1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4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65323" y="4594157"/>
            <a:ext cx="7500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9600" b="1" dirty="0">
                <a:solidFill>
                  <a:srgbClr val="735A94"/>
                </a:solidFill>
                <a:latin typeface=".VnAvant" pitchFamily="34" charset="0"/>
              </a:rPr>
              <a:t>Quả đu đủ</a:t>
            </a:r>
            <a:endParaRPr lang="en-US" sz="96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51964" y="4594157"/>
            <a:ext cx="3685309" cy="945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51964" y="1515559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51964" y="3057823"/>
            <a:ext cx="3685309" cy="945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B04A42-FCFD-45C1-BFA1-D724DD288F00}"/>
              </a:ext>
            </a:extLst>
          </p:cNvPr>
          <p:cNvCxnSpPr>
            <a:cxnSpLocks/>
          </p:cNvCxnSpPr>
          <p:nvPr/>
        </p:nvCxnSpPr>
        <p:spPr>
          <a:xfrm>
            <a:off x="1644977" y="6006443"/>
            <a:ext cx="7918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331BA-A77A-4CF8-A7C3-9F5FE40D8B73}"/>
              </a:ext>
            </a:extLst>
          </p:cNvPr>
          <p:cNvCxnSpPr>
            <a:cxnSpLocks/>
          </p:cNvCxnSpPr>
          <p:nvPr/>
        </p:nvCxnSpPr>
        <p:spPr>
          <a:xfrm>
            <a:off x="5597950" y="6006443"/>
            <a:ext cx="6960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Đu đủ - Món ăn bổ dưỡng, vị thuốc chữa bệnh">
            <a:extLst>
              <a:ext uri="{FF2B5EF4-FFF2-40B4-BE49-F238E27FC236}">
                <a16:creationId xmlns:a16="http://schemas.microsoft.com/office/drawing/2014/main" id="{5FE54A0B-B596-4AA7-BB70-7912A1B0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56" y="1240217"/>
            <a:ext cx="4946421" cy="31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92BAEF5-0759-4B4A-844A-6DBF6FE9816C}"/>
              </a:ext>
            </a:extLst>
          </p:cNvPr>
          <p:cNvCxnSpPr>
            <a:cxnSpLocks/>
          </p:cNvCxnSpPr>
          <p:nvPr/>
        </p:nvCxnSpPr>
        <p:spPr>
          <a:xfrm>
            <a:off x="3960042" y="6025298"/>
            <a:ext cx="7918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3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00196 -0.22894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45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4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3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41" y="4777890"/>
            <a:ext cx="66364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8800" b="1" dirty="0">
                <a:solidFill>
                  <a:srgbClr val="735A94"/>
                </a:solidFill>
                <a:latin typeface=".VnAvant" pitchFamily="34" charset="0"/>
              </a:rPr>
              <a:t>Con hươu</a:t>
            </a:r>
            <a:endParaRPr lang="en-US" sz="88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51964" y="1589431"/>
            <a:ext cx="3685309" cy="945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51964" y="4526215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51964" y="3057823"/>
            <a:ext cx="3685309" cy="945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331BA-A77A-4CF8-A7C3-9F5FE40D8B73}"/>
              </a:ext>
            </a:extLst>
          </p:cNvPr>
          <p:cNvCxnSpPr>
            <a:cxnSpLocks/>
          </p:cNvCxnSpPr>
          <p:nvPr/>
        </p:nvCxnSpPr>
        <p:spPr>
          <a:xfrm>
            <a:off x="3659170" y="6080288"/>
            <a:ext cx="6960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ình tượng hươu nai trong văn hóa – Wikipedia tiếng Việt">
            <a:extLst>
              <a:ext uri="{FF2B5EF4-FFF2-40B4-BE49-F238E27FC236}">
                <a16:creationId xmlns:a16="http://schemas.microsoft.com/office/drawing/2014/main" id="{9D031357-54F8-41E5-A710-05BD9D54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86898"/>
            <a:ext cx="3145553" cy="339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21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2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"/>
                            </p:stCondLst>
                            <p:childTnLst>
                              <p:par>
                                <p:cTn id="4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3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hững con đường em yê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18473" y="5687291"/>
            <a:ext cx="609600" cy="609600"/>
          </a:xfrm>
          <a:prstGeom prst="rect">
            <a:avLst/>
          </a:prstGeom>
        </p:spPr>
      </p:pic>
      <p:pic>
        <p:nvPicPr>
          <p:cNvPr id="1026" name="Picture 2" descr="Rất Hay: 10 bài hát về phương tiện giao thông giúp bé có thêm kiến thứ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333" l="1875" r="981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19400" y="1174750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</a:rPr>
              <a:t>quả</a:t>
            </a:r>
            <a:r>
              <a:rPr lang="en-US" sz="7200" b="1" dirty="0">
                <a:latin typeface=".VnAvant" pitchFamily="34" charset="0"/>
              </a:rPr>
              <a:t> </a:t>
            </a:r>
            <a:r>
              <a:rPr lang="en-US" sz="7200" b="1" dirty="0" err="1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25780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vi-VN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.VnAvant" pitchFamily="34" charset="0"/>
              </a:rPr>
              <a:t>kh..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9700" y="857072"/>
            <a:ext cx="1219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735A94"/>
                </a:solidFill>
                <a:latin typeface=".VnArial" pitchFamily="34" charset="0"/>
                <a:cs typeface="Times New Roman" pitchFamily="18" charset="0"/>
              </a:rPr>
              <a:t> 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l</a:t>
            </a:r>
            <a:endParaRPr lang="en-US" sz="8000" b="1" dirty="0">
              <a:solidFill>
                <a:srgbClr val="735A94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1600" y="2057401"/>
            <a:ext cx="1295400" cy="132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>
                <a:solidFill>
                  <a:srgbClr val="735A94"/>
                </a:solidFill>
                <a:latin typeface=".VnArial" pitchFamily="34" charset="0"/>
              </a:rPr>
              <a:t>  </a:t>
            </a:r>
            <a:r>
              <a:rPr lang="vi-VN" sz="7200" b="1" dirty="0">
                <a:solidFill>
                  <a:srgbClr val="735A94"/>
                </a:solidFill>
                <a:latin typeface=".VnArial" pitchFamily="34" charset="0"/>
              </a:rPr>
              <a:t>ê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1600" y="3400426"/>
            <a:ext cx="129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735A94"/>
                </a:solidFill>
                <a:latin typeface=".VnArial" pitchFamily="34" charset="0"/>
              </a:rPr>
              <a:t>   </a:t>
            </a: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t</a:t>
            </a:r>
            <a:endParaRPr lang="en-US" sz="80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6858000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86800" y="12192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1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itchFamily="34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686800" y="2514600"/>
            <a:ext cx="7620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2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86800" y="3733800"/>
            <a:ext cx="6858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.VnAvant" pitchFamily="34" charset="0"/>
              </a:rPr>
              <a:t>3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72862" y="1219200"/>
            <a:ext cx="5106572" cy="29718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32631 0.4467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33" grpId="0" animBg="1"/>
      <p:bldP spid="34" grpId="0" animBg="1"/>
      <p:bldP spid="3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2133600" y="3733801"/>
            <a:ext cx="4419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hoa</a:t>
            </a:r>
            <a:r>
              <a:rPr lang="en-US" sz="7200" b="1" dirty="0"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7200" b="1" dirty="0" err="1">
                <a:latin typeface=".VnAvant" pitchFamily="34" charset="0"/>
                <a:cs typeface="Times New Roman" pitchFamily="18" charset="0"/>
              </a:rPr>
              <a:t>sen</a:t>
            </a:r>
            <a:endParaRPr lang="en-US" sz="7200" b="1" dirty="0"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257801"/>
            <a:ext cx="419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vi-VN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h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oa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vi-VN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s..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7800" y="762001"/>
            <a:ext cx="76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067801" y="2057401"/>
            <a:ext cx="6495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7200" b="1" dirty="0">
                <a:solidFill>
                  <a:srgbClr val="735A94"/>
                </a:solidFill>
                <a:latin typeface=".VnAvant" pitchFamily="34" charset="0"/>
              </a:rPr>
              <a:t>e</a:t>
            </a:r>
            <a:endParaRPr lang="en-US" sz="72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0189" y="3505201"/>
            <a:ext cx="697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735A94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400800" y="4919752"/>
            <a:ext cx="381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̒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19800" y="5181600"/>
            <a:ext cx="457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29600" y="1219200"/>
            <a:ext cx="6096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1</a:t>
            </a:r>
            <a:r>
              <a:rPr lang="en-US" sz="4400" dirty="0"/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305800" y="25908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2.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05800" y="3962400"/>
            <a:ext cx="685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3</a:t>
            </a:r>
            <a:r>
              <a:rPr lang="en-US" sz="4400" dirty="0"/>
              <a:t>.</a:t>
            </a:r>
          </a:p>
        </p:txBody>
      </p:sp>
      <p:pic>
        <p:nvPicPr>
          <p:cNvPr id="39" name="Picture 38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05000" y="1143000"/>
            <a:ext cx="4267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Pentagon 33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5.55112E-17 L -0.38216 0.463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33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1981200" y="4267201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dirty="0" err="1">
                <a:latin typeface=".VnAvant"/>
              </a:rPr>
              <a:t>Hoa</a:t>
            </a:r>
            <a:r>
              <a:rPr lang="en-US" sz="7200" b="1" dirty="0">
                <a:latin typeface=".VnAvant"/>
              </a:rPr>
              <a:t> </a:t>
            </a:r>
            <a:r>
              <a:rPr lang="vi-VN" sz="7200" b="1" dirty="0">
                <a:latin typeface=".VnAvant"/>
              </a:rPr>
              <a:t>tulip</a:t>
            </a:r>
            <a:r>
              <a:rPr lang="en-US" sz="7200" b="1" dirty="0">
                <a:latin typeface=".VnAvan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546753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H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</a:t>
            </a:r>
            <a:r>
              <a:rPr lang="vi-VN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t..lip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0" y="871269"/>
            <a:ext cx="106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8000" b="1" dirty="0">
                <a:solidFill>
                  <a:srgbClr val="735A94"/>
                </a:solidFill>
                <a:latin typeface=".VnAvant"/>
              </a:rPr>
              <a:t>u</a:t>
            </a:r>
            <a:endParaRPr lang="en-US" sz="8000" b="1" dirty="0">
              <a:solidFill>
                <a:srgbClr val="735A94"/>
              </a:solidFill>
              <a:latin typeface=".VnAvan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0" y="2362201"/>
            <a:ext cx="431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52826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6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686800" y="1295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.VnAvant"/>
                <a:cs typeface="Times New Roman" pitchFamily="18" charset="0"/>
              </a:rPr>
              <a:t>1</a:t>
            </a:r>
            <a:endParaRPr lang="en-US" sz="4400" b="1" dirty="0">
              <a:latin typeface=".VnAvant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58200" y="27432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 </a:t>
            </a:r>
            <a:r>
              <a:rPr lang="en-US" sz="4400" b="1" dirty="0">
                <a:latin typeface=".VnAvant"/>
              </a:rPr>
              <a:t>2</a:t>
            </a:r>
            <a:r>
              <a:rPr lang="en-US" sz="4400" b="1" dirty="0"/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39624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/>
              </a:rPr>
              <a:t>3</a:t>
            </a:r>
          </a:p>
        </p:txBody>
      </p:sp>
      <p:sp>
        <p:nvSpPr>
          <p:cNvPr id="35" name="Pentagon 34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01+ ảnh hoa Tulip Full HD, 4K sắc nét đẹp nhất">
            <a:extLst>
              <a:ext uri="{FF2B5EF4-FFF2-40B4-BE49-F238E27FC236}">
                <a16:creationId xmlns:a16="http://schemas.microsoft.com/office/drawing/2014/main" id="{25555F66-C13A-4232-90F9-AA469159F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94" y="1184356"/>
            <a:ext cx="3893671" cy="319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40013 0.6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6" grpId="0"/>
      <p:bldP spid="16" grpId="1"/>
      <p:bldP spid="36" grpId="0"/>
      <p:bldP spid="38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12" name="TextBox 11"/>
          <p:cNvSpPr txBox="1"/>
          <p:nvPr/>
        </p:nvSpPr>
        <p:spPr>
          <a:xfrm>
            <a:off x="1981200" y="4267201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vi-VN" sz="7200" b="1" dirty="0">
                <a:latin typeface=".VnTime" pitchFamily="34" charset="0"/>
              </a:rPr>
              <a:t>Trứng gà</a:t>
            </a:r>
            <a:endParaRPr lang="en-US" sz="7200" b="1" dirty="0">
              <a:latin typeface=".Vn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539213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Tr..ng gà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914401"/>
            <a:ext cx="1066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8000" b="1" dirty="0">
                <a:solidFill>
                  <a:srgbClr val="735A94"/>
                </a:solidFill>
                <a:latin typeface=".VnAvant"/>
              </a:rPr>
              <a:t>ư</a:t>
            </a:r>
            <a:endParaRPr lang="en-US" sz="8000" b="1" dirty="0">
              <a:solidFill>
                <a:srgbClr val="735A94"/>
              </a:solidFill>
              <a:latin typeface=".VnAvan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0" y="2362201"/>
            <a:ext cx="4315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0189" y="3552826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735A94"/>
                </a:solidFill>
                <a:latin typeface=".VnAvant"/>
              </a:rPr>
              <a:t>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62600" y="990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198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686800" y="1295401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.VnAvant"/>
                <a:cs typeface="Times New Roman" pitchFamily="18" charset="0"/>
              </a:rPr>
              <a:t>1</a:t>
            </a:r>
            <a:endParaRPr lang="en-US" sz="4400" b="1" dirty="0">
              <a:latin typeface=".VnAvant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58200" y="2743201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 </a:t>
            </a:r>
            <a:r>
              <a:rPr lang="en-US" sz="4400" b="1" dirty="0">
                <a:latin typeface=".VnAvant"/>
              </a:rPr>
              <a:t>2</a:t>
            </a:r>
            <a:r>
              <a:rPr lang="en-US" sz="4400" b="1" dirty="0"/>
              <a:t>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86800" y="39624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/>
              </a:rPr>
              <a:t>3</a:t>
            </a:r>
          </a:p>
        </p:txBody>
      </p:sp>
      <p:sp>
        <p:nvSpPr>
          <p:cNvPr id="35" name="Pentagon 34"/>
          <p:cNvSpPr/>
          <p:nvPr/>
        </p:nvSpPr>
        <p:spPr bwMode="auto">
          <a:xfrm>
            <a:off x="1905000" y="203885"/>
            <a:ext cx="6553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360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Bù chữ còn thiếu</a:t>
            </a:r>
            <a:endParaRPr lang="en-US" sz="3600" dirty="0">
              <a:solidFill>
                <a:srgbClr val="735A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iá trứng gà là bao nhiêu? Mua ở đâu an toàn?">
            <a:extLst>
              <a:ext uri="{FF2B5EF4-FFF2-40B4-BE49-F238E27FC236}">
                <a16:creationId xmlns:a16="http://schemas.microsoft.com/office/drawing/2014/main" id="{29793BE3-4567-4858-9907-D4DD3FF1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45" y="1175266"/>
            <a:ext cx="5168870" cy="30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9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5 0.65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6" grpId="0"/>
      <p:bldP spid="16" grpId="1"/>
      <p:bldP spid="36" grpId="0"/>
      <p:bldP spid="38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3600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3600" dirty="0">
                <a:solidFill>
                  <a:srgbClr val="735A94"/>
                </a:solidFill>
                <a:latin typeface=".VnAvant"/>
              </a:rPr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78848" y="944666"/>
            <a:ext cx="8274752" cy="1519001"/>
            <a:chOff x="1551709" y="939690"/>
            <a:chExt cx="8201891" cy="1524000"/>
          </a:xfrm>
        </p:grpSpPr>
        <p:pic>
          <p:nvPicPr>
            <p:cNvPr id="28" name="Picture 3" descr="C:\Users\ThuyHang\Desktop\dưa ha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3" b="94629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2937" y="939690"/>
              <a:ext cx="2344881" cy="1524000"/>
            </a:xfrm>
            <a:prstGeom prst="rect">
              <a:avLst/>
            </a:prstGeom>
            <a:noFill/>
          </p:spPr>
        </p:pic>
        <p:sp>
          <p:nvSpPr>
            <p:cNvPr id="2" name="Rounded Rectangle 1"/>
            <p:cNvSpPr/>
            <p:nvPr/>
          </p:nvSpPr>
          <p:spPr>
            <a:xfrm>
              <a:off x="1551709" y="9396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05890" y="1286191"/>
              <a:ext cx="2641050" cy="833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4800" b="1" dirty="0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dê</a:t>
              </a:r>
              <a:endParaRPr lang="en-US" sz="4800" b="1" dirty="0">
                <a:solidFill>
                  <a:srgbClr val="735A9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5019" y="2768490"/>
            <a:ext cx="8229600" cy="1524000"/>
            <a:chOff x="665019" y="2768490"/>
            <a:chExt cx="8229600" cy="1524000"/>
          </a:xfrm>
        </p:grpSpPr>
        <p:pic>
          <p:nvPicPr>
            <p:cNvPr id="29" name="Picture 2" descr="C:\Users\ThuyHang\Desktop\6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10000" r="9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19" y="2849098"/>
              <a:ext cx="1984664" cy="1443392"/>
            </a:xfrm>
            <a:prstGeom prst="rect">
              <a:avLst/>
            </a:prstGeom>
            <a:noFill/>
          </p:spPr>
        </p:pic>
        <p:sp>
          <p:nvSpPr>
            <p:cNvPr id="34" name="Rounded Rectangle 33"/>
            <p:cNvSpPr/>
            <p:nvPr/>
          </p:nvSpPr>
          <p:spPr>
            <a:xfrm>
              <a:off x="692728" y="2768490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3114991"/>
              <a:ext cx="32047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Quả Dứa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1709" y="4735836"/>
            <a:ext cx="8201891" cy="1582113"/>
            <a:chOff x="1551709" y="4735836"/>
            <a:chExt cx="8201891" cy="1582113"/>
          </a:xfrm>
        </p:grpSpPr>
        <p:sp>
          <p:nvSpPr>
            <p:cNvPr id="33" name="Rounded Rectangle 32"/>
            <p:cNvSpPr/>
            <p:nvPr/>
          </p:nvSpPr>
          <p:spPr>
            <a:xfrm>
              <a:off x="1551709" y="4735836"/>
              <a:ext cx="8201891" cy="1524000"/>
            </a:xfrm>
            <a:prstGeom prst="roundRect">
              <a:avLst/>
            </a:prstGeom>
            <a:noFill/>
            <a:ln w="38100">
              <a:solidFill>
                <a:srgbClr val="73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405889" y="5082337"/>
              <a:ext cx="3315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735A9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Quả Xoài</a:t>
              </a:r>
            </a:p>
          </p:txBody>
        </p:sp>
        <p:pic>
          <p:nvPicPr>
            <p:cNvPr id="1026" name="Picture 2" descr="XOÀI XUẤT KHẨU | HOA QUẢ XUẤT KHẨU |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297" b="96289" l="1563" r="968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4320" y="4735836"/>
              <a:ext cx="1866516" cy="158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Về vườn chăn dê” - Tại sao lại là dê? - Báo Công an Nhân dân điện tử">
            <a:extLst>
              <a:ext uri="{FF2B5EF4-FFF2-40B4-BE49-F238E27FC236}">
                <a16:creationId xmlns:a16="http://schemas.microsoft.com/office/drawing/2014/main" id="{B513DDCF-6FC4-427A-99D9-D99DDA8A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98" y="1089678"/>
            <a:ext cx="2233439" cy="123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0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2.91667E-6 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2.08333E-6 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1490" y="4767306"/>
            <a:ext cx="4114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1500" b="1" dirty="0">
                <a:solidFill>
                  <a:srgbClr val="735A94"/>
                </a:solidFill>
                <a:latin typeface=".VnAvant" pitchFamily="34" charset="0"/>
              </a:rPr>
              <a:t>Em bé</a:t>
            </a:r>
            <a:endParaRPr lang="en-US" sz="115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51964" y="1589431"/>
            <a:ext cx="3685309" cy="945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51964" y="4526215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51964" y="3057823"/>
            <a:ext cx="3685309" cy="945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00+ mẫu hình ảnh em bé làm hình nền đẹp">
            <a:extLst>
              <a:ext uri="{FF2B5EF4-FFF2-40B4-BE49-F238E27FC236}">
                <a16:creationId xmlns:a16="http://schemas.microsoft.com/office/drawing/2014/main" id="{BF84043E-D461-4A89-9044-D553918E0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1" y="1691487"/>
            <a:ext cx="5221664" cy="3219878"/>
          </a:xfrm>
          <a:prstGeom prst="rect">
            <a:avLst/>
          </a:prstGeom>
          <a:noFill/>
          <a:ln w="57150">
            <a:solidFill>
              <a:srgbClr val="B2A2C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CB04A42-FCFD-45C1-BFA1-D724DD288F00}"/>
              </a:ext>
            </a:extLst>
          </p:cNvPr>
          <p:cNvCxnSpPr>
            <a:cxnSpLocks/>
          </p:cNvCxnSpPr>
          <p:nvPr/>
        </p:nvCxnSpPr>
        <p:spPr>
          <a:xfrm>
            <a:off x="1329179" y="6325385"/>
            <a:ext cx="7918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331BA-A77A-4CF8-A7C3-9F5FE40D8B73}"/>
              </a:ext>
            </a:extLst>
          </p:cNvPr>
          <p:cNvCxnSpPr>
            <a:cxnSpLocks/>
          </p:cNvCxnSpPr>
          <p:nvPr/>
        </p:nvCxnSpPr>
        <p:spPr>
          <a:xfrm>
            <a:off x="4403888" y="6325385"/>
            <a:ext cx="6960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2.70833E-6 0.212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2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"/>
                            </p:stCondLst>
                            <p:childTnLst>
                              <p:par>
                                <p:cTn id="5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60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3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646331"/>
          </a:xfrm>
          <a:prstGeom prst="homePlate">
            <a:avLst/>
          </a:prstGeom>
          <a:solidFill>
            <a:srgbClr val="CBC1DA"/>
          </a:solidFill>
          <a:ln w="76200" cap="flat" cmpd="sng" algn="ctr">
            <a:solidFill>
              <a:srgbClr val="735A94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dirty="0">
                <a:solidFill>
                  <a:srgbClr val="735A94"/>
                </a:solidFill>
                <a:latin typeface="Times New Roman" pitchFamily="18" charset="0"/>
                <a:cs typeface="Times New Roman" pitchFamily="18" charset="0"/>
              </a:rPr>
              <a:t>ê</a:t>
            </a:r>
            <a:r>
              <a:rPr lang="en-US" sz="3600" b="1" dirty="0">
                <a:solidFill>
                  <a:srgbClr val="735A94"/>
                </a:solidFill>
                <a:latin typeface=".VnAvant" pitchFamily="34" charset="0"/>
                <a:cs typeface="Times New Roman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1490" y="4767306"/>
            <a:ext cx="4643702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1500" b="1">
                <a:solidFill>
                  <a:srgbClr val="735A94"/>
                </a:solidFill>
                <a:latin typeface=".VnAvant" pitchFamily="34" charset="0"/>
              </a:rPr>
              <a:t>Con bê</a:t>
            </a:r>
            <a:endParaRPr lang="en-US" sz="11500" b="1" dirty="0">
              <a:solidFill>
                <a:srgbClr val="735A94"/>
              </a:solidFill>
              <a:latin typeface=".VnAvant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051964" y="4526215"/>
            <a:ext cx="3685309" cy="9459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051964" y="1414679"/>
            <a:ext cx="3685309" cy="945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4331BA-A77A-4CF8-A7C3-9F5FE40D8B73}"/>
              </a:ext>
            </a:extLst>
          </p:cNvPr>
          <p:cNvCxnSpPr>
            <a:cxnSpLocks/>
          </p:cNvCxnSpPr>
          <p:nvPr/>
        </p:nvCxnSpPr>
        <p:spPr>
          <a:xfrm>
            <a:off x="4912936" y="6297105"/>
            <a:ext cx="6960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Một con bê con đứng trên đồng cỏ vào ban ngày - Trả phí Bản quyền Một lần Bê Bức ảnh sẵn có">
            <a:extLst>
              <a:ext uri="{FF2B5EF4-FFF2-40B4-BE49-F238E27FC236}">
                <a16:creationId xmlns:a16="http://schemas.microsoft.com/office/drawing/2014/main" id="{862E7BDC-6DB3-4AEC-ABFA-764E6F4E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79" y="1422228"/>
            <a:ext cx="4575879" cy="327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7EC698E1-C4D1-4EE8-A6E7-5FAFC6AE5625}"/>
              </a:ext>
            </a:extLst>
          </p:cNvPr>
          <p:cNvSpPr/>
          <p:nvPr/>
        </p:nvSpPr>
        <p:spPr>
          <a:xfrm>
            <a:off x="7051964" y="2861805"/>
            <a:ext cx="3685309" cy="94595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8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8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8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8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9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9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9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9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4.16667E-6 -2.96296E-6 " pathEditMode="relative" rAng="0" ptsTypes="AA">
                                      <p:cBhvr>
                                        <p:cTn id="55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69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"/>
                            </p:stCondLst>
                            <p:childTnLst>
                              <p:par>
                                <p:cTn id="6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13" grpId="0" animBg="1"/>
      <p:bldP spid="13" grpId="1" animBg="1"/>
      <p:bldP spid="13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310</Words>
  <Application>Microsoft Office PowerPoint</Application>
  <PresentationFormat>Widescreen</PresentationFormat>
  <Paragraphs>71</Paragraphs>
  <Slides>11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.VnArial</vt:lpstr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Linh Hoai</cp:lastModifiedBy>
  <cp:revision>15</cp:revision>
  <dcterms:created xsi:type="dcterms:W3CDTF">2024-02-29T07:44:53Z</dcterms:created>
  <dcterms:modified xsi:type="dcterms:W3CDTF">2025-04-30T10:37:58Z</dcterms:modified>
</cp:coreProperties>
</file>