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</p:sldIdLst>
  <p:sldSz cx="6858000" cy="9906000" type="A4"/>
  <p:notesSz cx="6797675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3354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3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1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4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7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9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0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5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4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7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D5EE-4116-4E7F-B902-77E057185C5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22B2-9765-4F54-B8C0-7F9B1A7E1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1F7839C-C6B9-44AA-BD4A-6CC9C75D7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918" y="6704496"/>
            <a:ext cx="4449837" cy="25030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7B73EB-5962-42B9-B5C2-E129FFB46978}"/>
              </a:ext>
            </a:extLst>
          </p:cNvPr>
          <p:cNvSpPr/>
          <p:nvPr/>
        </p:nvSpPr>
        <p:spPr>
          <a:xfrm>
            <a:off x="198210" y="319385"/>
            <a:ext cx="6461579" cy="138499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GVMN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  <a:endParaRPr lang="en-US" sz="28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2942A4-77AA-455C-AE36-508D9F2E1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10" y="1815702"/>
            <a:ext cx="4659540" cy="262099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7D2243-78E5-40E0-8BEA-42CB5B1994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4120966"/>
            <a:ext cx="4944534" cy="2781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7119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9CEE01-8A8E-40D9-9CF5-1ECD35D1F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1" y="1009650"/>
            <a:ext cx="2762250" cy="3943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DEAFB6-29E7-46E9-9DAA-6028C1590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0" y="5752395"/>
            <a:ext cx="2682677" cy="38297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900551-CDAA-466B-8E64-B306097417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116" y="3048000"/>
            <a:ext cx="276225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29723D3C-45B7-45CF-A7A1-E15585B7A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33" y="3036095"/>
            <a:ext cx="6129867" cy="34480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6513E1-C38D-4A6A-AA60-AD8FA0FD1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15" y="6349603"/>
            <a:ext cx="5397500" cy="303609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54B7F2-214D-4E6A-B3F7-DA2F9561DE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" y="385762"/>
            <a:ext cx="5397500" cy="30360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9076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5F83A3-DE66-403A-AE1B-95BB7A08C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20" y="1767398"/>
            <a:ext cx="5663293" cy="31856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29F806-B557-47D6-A41A-021B74CE89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28" y="5384177"/>
            <a:ext cx="5663293" cy="31856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3484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19</Words>
  <Application>Microsoft Office PowerPoint</Application>
  <PresentationFormat>A4 Paper (210x297 mm)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Họa Mi 2 Quận 12 Mầm non</dc:creator>
  <cp:lastModifiedBy>Họa Mi 2 Quận 12 Mầm non</cp:lastModifiedBy>
  <cp:revision>3</cp:revision>
  <cp:lastPrinted>2020-09-10T09:47:31Z</cp:lastPrinted>
  <dcterms:created xsi:type="dcterms:W3CDTF">2020-09-10T09:31:27Z</dcterms:created>
  <dcterms:modified xsi:type="dcterms:W3CDTF">2020-09-10T09:52:01Z</dcterms:modified>
</cp:coreProperties>
</file>