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7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27222-BC1C-4801-ACBE-5B617EDBC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7ADF5C-B780-42F7-9E2F-2CA03C375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6BE58-72BB-4965-ABFD-5DAF66DE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EFB258-4884-4254-9919-48A3E9363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D5FB78-9AEA-4EC0-A991-3A940A12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1AF8E-5523-48AD-A43C-FD247D9F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37B4E7-9245-4B5F-9356-4C04AEBE0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5FE8FF-67EF-4305-B5DF-C5DBF042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6655BB-EF83-44F7-B082-B8063C94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69C93D-D2F2-473E-9BF5-F239CC86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CA28B0-600F-4958-AD33-1F2262049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6A75DF-D638-459C-83C0-81998B55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96ACF5-ECC0-4AA8-AAC5-7D710C4B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785844-A4EC-40F6-930E-BEE912CE9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BBD40-A8A9-474F-8304-B62FBCB7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65736-A8B4-4813-BD4E-7589241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972C9-FC72-4D0C-B366-6820A67E9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550DA6-54E0-4CA3-9E00-EC22D290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2DCD0-FBA2-4614-81F8-06D2150A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C1C756-3892-4F42-91CE-88D47A92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0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7DE84-0E8F-4C7A-9BA9-70D10B86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7C0C5B-2AE0-4EC9-8C88-5594AF105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C0BB2E-7B2C-49FF-8C01-F9BFCDFB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585CC5-EDB9-4104-B950-AF112CDD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792AD9-B1CF-490B-80CC-92BD1FE4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0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FBD67-BF37-4B4F-8720-9A2A94FB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EE4716-3E9F-41BF-8996-F2ABD080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96A8DB-68C8-47FA-885E-496C1AE37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E78D36-A086-48D0-908B-64F258871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F8FA7A-A64D-4563-B879-10D9D52D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A71207-576D-41DA-97EE-26515C00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8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B362D-AFF8-41DD-AEDE-EFF47C70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FAEAE-277F-4925-B10D-3B9DE476F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B7A9E-DBDA-4BAE-9923-4DCFCB600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EC4510C-6C13-4B40-A5E5-779ECAFEF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2368D3-D2E9-4C7B-8DC2-DA3A19C47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476458-F051-4D8F-B102-435EBDCA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E31B4FC-B76D-4D15-8E2B-A4D06A8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7C5FA8-9FF1-4A86-A0C2-59362FA6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5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194CA-9B1C-4AAD-A06D-FB848118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4567F4-C600-4D8C-9702-D75BC71A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E0BE35-3CA0-43C2-A8F3-5FD338EDB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B72DFF-3B3D-4E14-9208-D03280E7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6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8DFA57-F2A4-4228-B7CB-B37B3567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2D1DD6-2590-4CB8-BA6E-4EFE221C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617727-7FED-466D-B7FD-638D7D83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0C3779-0C5C-4747-B70C-4ACB9EA2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9E17E-C51D-45CF-BC95-C45EA90E8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35CFFF-A856-432B-8E28-E388B9E0C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D52BE4-54EF-4240-8EFA-6E1FD63D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25BC2C-306D-4CED-9F54-8AB989126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CD2E6E-C8F4-4B9B-80BD-F3AEE7B3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1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D3883-A385-45D1-9968-0B0E61D3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8E1624-248C-4465-B751-6868BAE8B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4FFDE8-B250-4327-B23A-6934B95F7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CC2552-D221-4CB1-8A17-43D63DD3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1CC0CF-3036-4B3F-832C-5BDD4973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4BD8CA-1C58-48BD-A842-59799270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7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57B1FC-30DA-402B-BE3D-BC95F89F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2CE66B-A32B-43E9-9AA6-0986752DB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2980E1-B194-4F93-B47B-E886E2770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92EFA-D331-46A0-9A6D-05EEC922FC0A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4FF373-BC96-4124-AB2F-A38CEDF81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3AC13-CE00-49CE-9E71-676DA4683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9E64D-2D36-4767-9F58-929EB518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3.wdp"/><Relationship Id="rId9" Type="http://schemas.openxmlformats.org/officeDocument/2006/relationships/image" Target="../media/image13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3.wdp"/><Relationship Id="rId9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chơi ngoài trời">
            <a:hlinkClick r:id="" action="ppaction://media"/>
            <a:extLst>
              <a:ext uri="{FF2B5EF4-FFF2-40B4-BE49-F238E27FC236}">
                <a16:creationId xmlns:a16="http://schemas.microsoft.com/office/drawing/2014/main" xmlns="" id="{6F9918C1-71F3-4FA6-A569-E07B51B61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887" y="0"/>
            <a:ext cx="9303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3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FAA258-693B-48D9-ABA8-2F90434EE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9082" r="8647" b="20193"/>
          <a:stretch/>
        </p:blipFill>
        <p:spPr>
          <a:xfrm>
            <a:off x="336410" y="887895"/>
            <a:ext cx="5937732" cy="5446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9F054A-3101-4FB5-A5EF-3CB8EDCD2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8" y="887895"/>
            <a:ext cx="5446643" cy="5446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1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6C44D7-56DF-4722-A84B-82302CC63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5489" r="23260" b="15598"/>
          <a:stretch/>
        </p:blipFill>
        <p:spPr>
          <a:xfrm>
            <a:off x="463827" y="516833"/>
            <a:ext cx="5632173" cy="6011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B63634-EB6C-4532-8D1D-8482A7B51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9399" r="8962" b="18654"/>
          <a:stretch/>
        </p:blipFill>
        <p:spPr>
          <a:xfrm>
            <a:off x="6241773" y="516832"/>
            <a:ext cx="5498001" cy="6011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7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7BB114-C358-4A7D-9935-91C61FC6C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6" y="455543"/>
            <a:ext cx="5680214" cy="5680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3C4729-D061-4B8A-AA00-F605C8620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5543"/>
            <a:ext cx="5680214" cy="5680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2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ECA99F-15E3-46D2-A2E9-D66F5E8D8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57" b="13575"/>
          <a:stretch/>
        </p:blipFill>
        <p:spPr>
          <a:xfrm>
            <a:off x="419100" y="530086"/>
            <a:ext cx="5570884" cy="5393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A1B894-F733-422D-8DDA-CDB6B812A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8" y="530086"/>
            <a:ext cx="5393636" cy="5393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9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05697D-5ABE-4306-A1CE-FF492A5E6541}"/>
              </a:ext>
            </a:extLst>
          </p:cNvPr>
          <p:cNvSpPr/>
          <p:nvPr/>
        </p:nvSpPr>
        <p:spPr>
          <a:xfrm>
            <a:off x="861391" y="212035"/>
            <a:ext cx="10681252" cy="9674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3D723D-DECE-494A-A2D5-6D9313A2B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5" t="8697" r="8019" b="9842"/>
          <a:stretch/>
        </p:blipFill>
        <p:spPr>
          <a:xfrm>
            <a:off x="583096" y="1338470"/>
            <a:ext cx="2226365" cy="2768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8722CC-FF75-4F54-8D11-983599BDE6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57" b="13575"/>
          <a:stretch/>
        </p:blipFill>
        <p:spPr>
          <a:xfrm>
            <a:off x="9032199" y="1467678"/>
            <a:ext cx="2576705" cy="2494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1C878B-239F-40A9-A94D-8648A3723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5" y="4107675"/>
            <a:ext cx="2576705" cy="2576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2EA9E6-CF43-45F0-B069-5E1A809F23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9082" r="8647" b="20193"/>
          <a:stretch/>
        </p:blipFill>
        <p:spPr>
          <a:xfrm>
            <a:off x="4367433" y="1431610"/>
            <a:ext cx="2576706" cy="2363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4061AD-1A6F-4B54-B6BB-CD077E20F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9399" r="8962" b="18654"/>
          <a:stretch/>
        </p:blipFill>
        <p:spPr>
          <a:xfrm>
            <a:off x="3298551" y="4107008"/>
            <a:ext cx="2357235" cy="2577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4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22058 -0.403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70876D-E98B-4604-BCDF-C2F415DC3BA9}"/>
              </a:ext>
            </a:extLst>
          </p:cNvPr>
          <p:cNvSpPr/>
          <p:nvPr/>
        </p:nvSpPr>
        <p:spPr>
          <a:xfrm>
            <a:off x="861391" y="212035"/>
            <a:ext cx="10681252" cy="9674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38ADE-997E-4374-A3EB-3637F405E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" y="1462708"/>
            <a:ext cx="3162180" cy="1966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C67548-BBF0-450D-8DFE-A29A245B3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5489" r="23260" b="15598"/>
          <a:stretch/>
        </p:blipFill>
        <p:spPr>
          <a:xfrm>
            <a:off x="9409044" y="4130576"/>
            <a:ext cx="2372139" cy="2531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B35162-1536-4CCC-ADBC-2F490AEE2F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5" t="20061" r="13029" b="10459"/>
          <a:stretch/>
        </p:blipFill>
        <p:spPr>
          <a:xfrm>
            <a:off x="410817" y="3815908"/>
            <a:ext cx="2729270" cy="2531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39BED8-B2BD-4B48-9466-E263BA59F5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b="18428"/>
          <a:stretch/>
        </p:blipFill>
        <p:spPr>
          <a:xfrm>
            <a:off x="4023571" y="3948280"/>
            <a:ext cx="4196685" cy="2697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B2ABDD-4ECF-4CEA-A4A4-D859A2C37F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8753962" y="1617198"/>
            <a:ext cx="3027221" cy="2075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61D458-A904-442E-96D7-0906CACD8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66" y="1363711"/>
            <a:ext cx="1905000" cy="24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3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70876D-E98B-4604-BCDF-C2F415DC3BA9}"/>
              </a:ext>
            </a:extLst>
          </p:cNvPr>
          <p:cNvSpPr/>
          <p:nvPr/>
        </p:nvSpPr>
        <p:spPr>
          <a:xfrm>
            <a:off x="861391" y="212035"/>
            <a:ext cx="10681252" cy="9674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38ADE-997E-4374-A3EB-3637F405E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" y="1462708"/>
            <a:ext cx="3162180" cy="1966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C67548-BBF0-450D-8DFE-A29A245B3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5489" r="23260" b="15598"/>
          <a:stretch/>
        </p:blipFill>
        <p:spPr>
          <a:xfrm>
            <a:off x="9409044" y="4130576"/>
            <a:ext cx="2372139" cy="2531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B35162-1536-4CCC-ADBC-2F490AEE2F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75" t="20061" r="13029" b="10459"/>
          <a:stretch/>
        </p:blipFill>
        <p:spPr>
          <a:xfrm>
            <a:off x="410817" y="3815908"/>
            <a:ext cx="2729270" cy="2531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39BED8-B2BD-4B48-9466-E263BA59F5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b="18428"/>
          <a:stretch/>
        </p:blipFill>
        <p:spPr>
          <a:xfrm>
            <a:off x="4023571" y="3948280"/>
            <a:ext cx="4196685" cy="2697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B2ABDD-4ECF-4CEA-A4A4-D859A2C37F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8753962" y="1617198"/>
            <a:ext cx="3027221" cy="2075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61D458-A904-442E-96D7-0906CACD8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66" y="1363711"/>
            <a:ext cx="1905000" cy="24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937A7A2-638A-4153-AF0D-72173CC5DFD2}"/>
              </a:ext>
            </a:extLst>
          </p:cNvPr>
          <p:cNvCxnSpPr/>
          <p:nvPr/>
        </p:nvCxnSpPr>
        <p:spPr>
          <a:xfrm>
            <a:off x="5632174" y="1617198"/>
            <a:ext cx="1391478" cy="164283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7F21487-7362-413E-9AC1-CBD28015E3A5}"/>
              </a:ext>
            </a:extLst>
          </p:cNvPr>
          <p:cNvCxnSpPr/>
          <p:nvPr/>
        </p:nvCxnSpPr>
        <p:spPr>
          <a:xfrm flipH="1">
            <a:off x="5645426" y="1617198"/>
            <a:ext cx="1378226" cy="16560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D4368DC-E7B1-45EA-98BC-8E5B404C8628}"/>
              </a:ext>
            </a:extLst>
          </p:cNvPr>
          <p:cNvCxnSpPr/>
          <p:nvPr/>
        </p:nvCxnSpPr>
        <p:spPr>
          <a:xfrm>
            <a:off x="1013792" y="4130576"/>
            <a:ext cx="1391478" cy="1642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77E5DC5-232A-4C65-997E-D54BF6FFCD7F}"/>
              </a:ext>
            </a:extLst>
          </p:cNvPr>
          <p:cNvCxnSpPr/>
          <p:nvPr/>
        </p:nvCxnSpPr>
        <p:spPr>
          <a:xfrm flipH="1">
            <a:off x="1027044" y="4130576"/>
            <a:ext cx="1378226" cy="16560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7E0DEFA-EB54-49FA-BD70-F23E8776A7B1}"/>
              </a:ext>
            </a:extLst>
          </p:cNvPr>
          <p:cNvCxnSpPr/>
          <p:nvPr/>
        </p:nvCxnSpPr>
        <p:spPr>
          <a:xfrm>
            <a:off x="9985513" y="4552554"/>
            <a:ext cx="1391478" cy="164283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46BF382-D00C-49C0-A230-70477ACA1024}"/>
              </a:ext>
            </a:extLst>
          </p:cNvPr>
          <p:cNvCxnSpPr/>
          <p:nvPr/>
        </p:nvCxnSpPr>
        <p:spPr>
          <a:xfrm flipH="1">
            <a:off x="9998765" y="4552554"/>
            <a:ext cx="1378226" cy="165608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53</Words>
  <Application>Microsoft Office PowerPoint</Application>
  <PresentationFormat>Custom</PresentationFormat>
  <Paragraphs>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Anh</dc:creator>
  <cp:lastModifiedBy>USER</cp:lastModifiedBy>
  <cp:revision>4</cp:revision>
  <dcterms:created xsi:type="dcterms:W3CDTF">2023-05-07T05:29:32Z</dcterms:created>
  <dcterms:modified xsi:type="dcterms:W3CDTF">2023-05-11T05:25:03Z</dcterms:modified>
</cp:coreProperties>
</file>