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-174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E16A996-DBA5-4418-9374-7961EB9BF7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87FC8DB-DDBF-41AC-83A5-6FB0D4FA0C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3B53F4C-6F8E-4D58-8038-B9DD2ACEB7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7B6FA-9536-482A-8FD9-EBF5AAA43EBC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9B9BF69-534E-4EF2-A45E-8ED542A2E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8765EE2-7394-4A2E-82B5-866AE0427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B9637-BEB8-44C3-86C9-5C6D7D97F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492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C5401B0-9D88-4965-9E4A-67A1C09979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DAC4DB2-4CFF-4969-9D9E-CC45866335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6E28016-69C2-4E2F-A1DD-3E5031F39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7B6FA-9536-482A-8FD9-EBF5AAA43EBC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ED029A7-7282-4E30-A367-56A97EEA4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FA756C2-BAE2-4B76-ADC2-1CE31181D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B9637-BEB8-44C3-86C9-5C6D7D97F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229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02FB822C-C319-418F-9BAA-73382691B3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FC3DEA2-A988-465A-9A82-9CF406F295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1422C72-80A2-4494-8C6F-8B27733A6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7B6FA-9536-482A-8FD9-EBF5AAA43EBC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E5277DE-56D6-4D00-94DA-6245B0705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508B10E-FEE2-4705-B1B4-E2E300490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B9637-BEB8-44C3-86C9-5C6D7D97F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73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CA5DE6B-0861-4767-8330-91FCCB1C1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1AF4F42-5AE7-491E-8B67-09C26E53A6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223EF50-B3A1-45B7-B777-DA2D2C3C1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7B6FA-9536-482A-8FD9-EBF5AAA43EBC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D5BE75E-9D9E-46F8-8FB5-94B25F339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4C38193-CE27-4893-B581-84D5D5175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B9637-BEB8-44C3-86C9-5C6D7D97F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74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F3C4C04-E157-4E97-90EA-CEDE80E3C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45E1375-FBD0-4E6F-BC2D-D6EA3A665B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900CAF0-74BC-439C-AD5F-6B958B1DF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7B6FA-9536-482A-8FD9-EBF5AAA43EBC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1BFD36C-F089-471B-A771-9AD6EFB41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099A725-AE9E-4861-BE92-55735A5C8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B9637-BEB8-44C3-86C9-5C6D7D97F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632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A349E92-9ACA-4020-B4CF-794977FFE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F0FBE43-DEFE-4F29-8AE5-A1DBCD7DA2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855EAC6-C7D9-4FEA-B59C-A8E86C96AB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5837497-DF48-42B8-AA3D-ECC0AEBA3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7B6FA-9536-482A-8FD9-EBF5AAA43EBC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1A21FEC-7E56-43D6-8BE2-DE597616A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9087EB9-EEA4-49E4-9B2F-1B7FFF329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B9637-BEB8-44C3-86C9-5C6D7D97F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617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F48C182-67D8-41BF-B45B-1DD6DB49E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B762568-B47D-47D8-B68E-6069896F73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5C9974D-CE70-4C27-B108-42179C2470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EBA44613-0ED9-4999-8B35-7421250DA8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CE5980BE-08E3-478C-A12A-10E69727A2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B6A28A3B-0971-4EF9-93D3-04BFCC4F0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7B6FA-9536-482A-8FD9-EBF5AAA43EBC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B1ABE7C0-54B5-4094-8834-C18D153BC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D4962A20-DB95-49B4-ABE7-7D07DEB9B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B9637-BEB8-44C3-86C9-5C6D7D97F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629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2256D2-1695-460B-8C42-7A535F67E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E3C45FC6-4AC1-4C3B-A25C-AB917CAD0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7B6FA-9536-482A-8FD9-EBF5AAA43EBC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1CA6780-0194-41CC-8985-F41F99F47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48B15E1E-20F2-41D1-9DBA-CC182B280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B9637-BEB8-44C3-86C9-5C6D7D97F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977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E1289273-68D3-4873-BDDF-A61E47797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7B6FA-9536-482A-8FD9-EBF5AAA43EBC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DC8D5BC3-FE55-44F1-9FAE-29C1B1605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FF9B09B-D415-4C2B-9B01-3FB487B8E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B9637-BEB8-44C3-86C9-5C6D7D97F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408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75CF11-433F-4178-A80F-3F5B8A9D2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36789E5-8627-4B9E-933E-BDF3BCF6E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58CBAD0-181E-48BA-ACA4-2369DA9FE2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32F7AEE-02B7-4546-81EF-52F930F50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7B6FA-9536-482A-8FD9-EBF5AAA43EBC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30E4767-28E1-4D5D-BBD0-58B5E302C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68C9EAA-078A-4277-A099-A85AAF1E5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B9637-BEB8-44C3-86C9-5C6D7D97F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267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1F19803-E533-42C8-A657-227787235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D00C8C78-7FF5-400B-AA38-384E7F7AE9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8D391CF-C750-4D5D-AC0A-545C32809E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39D9579-3499-4516-BBE2-7DA7CB190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7B6FA-9536-482A-8FD9-EBF5AAA43EBC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C01EFED-B63F-477D-9D42-CFE189F68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64C3F27-48B4-4BDD-AF28-3AE0A42F2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B9637-BEB8-44C3-86C9-5C6D7D97F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316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7B4A3D0F-9256-4F20-9151-957E189A9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817AF0E-6308-4AFE-B2B8-4E02DB7ED0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F3C8FA1-F0BD-4DE8-9F72-1DCB47B6D5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7B6FA-9536-482A-8FD9-EBF5AAA43EBC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CF3F991-D060-462B-A9E4-689A2846AB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1096C74-E78B-40BF-BE18-91B5119A2A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B9637-BEB8-44C3-86C9-5C6D7D97F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269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jfif"/><Relationship Id="rId4" Type="http://schemas.microsoft.com/office/2007/relationships/hdphoto" Target="../media/hdphoto1.wdp"/><Relationship Id="rId9" Type="http://schemas.microsoft.com/office/2007/relationships/hdphoto" Target="../media/hdphoto3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image" Target="../media/image3.jf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jfif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hdphoto" Target="../media/hdphoto5.wdp"/><Relationship Id="rId3" Type="http://schemas.microsoft.com/office/2007/relationships/hdphoto" Target="../media/hdphoto1.wdp"/><Relationship Id="rId7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fif"/><Relationship Id="rId5" Type="http://schemas.microsoft.com/office/2007/relationships/hdphoto" Target="../media/hdphoto4.wdp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microsoft.com/office/2007/relationships/hdphoto" Target="../media/hdphoto2.wdp"/><Relationship Id="rId12" Type="http://schemas.openxmlformats.org/officeDocument/2006/relationships/image" Target="../media/image10.png"/><Relationship Id="rId17" Type="http://schemas.microsoft.com/office/2007/relationships/hdphoto" Target="../media/hdphoto5.wdp"/><Relationship Id="rId2" Type="http://schemas.openxmlformats.org/officeDocument/2006/relationships/image" Target="../media/image1.png"/><Relationship Id="rId16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microsoft.com/office/2007/relationships/hdphoto" Target="../media/hdphoto6.wdp"/><Relationship Id="rId5" Type="http://schemas.openxmlformats.org/officeDocument/2006/relationships/image" Target="../media/image3.jfif"/><Relationship Id="rId15" Type="http://schemas.openxmlformats.org/officeDocument/2006/relationships/image" Target="../media/image7.jfif"/><Relationship Id="rId10" Type="http://schemas.openxmlformats.org/officeDocument/2006/relationships/image" Target="../media/image9.png"/><Relationship Id="rId4" Type="http://schemas.microsoft.com/office/2007/relationships/hdphoto" Target="../media/hdphoto1.wdp"/><Relationship Id="rId9" Type="http://schemas.microsoft.com/office/2007/relationships/hdphoto" Target="../media/hdphoto3.wdp"/><Relationship Id="rId14" Type="http://schemas.microsoft.com/office/2007/relationships/hdphoto" Target="../media/hdphoto4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0DEC670F-0615-4BB2-9998-A9F7E562BB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156" y="715920"/>
            <a:ext cx="3088792" cy="231361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11313518-2565-4CF0-93FD-FD7C887E71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8957" y="340208"/>
            <a:ext cx="2812360" cy="281236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5642D6C1-B72A-4EB1-BCA5-0175EE738F4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156" y="3966334"/>
            <a:ext cx="2176877" cy="237937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2C957011-2C97-4F25-90A5-C948F534FEF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743" y="3842913"/>
            <a:ext cx="2502798" cy="250279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5EAC9735-64E6-46DA-98FC-0759809C02F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5722" y="1872727"/>
            <a:ext cx="2344839" cy="418721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66413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986A08ED-E395-42A1-8165-535C67956B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080" y="1776918"/>
            <a:ext cx="3260032" cy="213068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32D9C93-C20E-4C1A-9825-DB169BAAEE43}"/>
              </a:ext>
            </a:extLst>
          </p:cNvPr>
          <p:cNvSpPr/>
          <p:nvPr/>
        </p:nvSpPr>
        <p:spPr>
          <a:xfrm>
            <a:off x="2107096" y="238539"/>
            <a:ext cx="8362121" cy="106382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8FACF47E-4544-4D44-9644-EF5865A9D7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2626" y="1898974"/>
            <a:ext cx="3260031" cy="326003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4E7E18A8-D58A-4F44-96E2-872D1E46756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8731" y="4116663"/>
            <a:ext cx="2502798" cy="250279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59764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0.05208 L 0.28489 0.12639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45" y="89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E45A1E5A-996D-42B8-9D64-7765092D3E36}"/>
              </a:ext>
            </a:extLst>
          </p:cNvPr>
          <p:cNvSpPr/>
          <p:nvPr/>
        </p:nvSpPr>
        <p:spPr>
          <a:xfrm>
            <a:off x="2107096" y="238539"/>
            <a:ext cx="8362121" cy="106382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sờ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E58E1772-42AF-4CF4-AFF1-62B50A5DE6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3580" y="1893453"/>
            <a:ext cx="2344839" cy="418721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881B80C6-A72E-4B78-AF5D-1D5410A1BF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657" y="2448836"/>
            <a:ext cx="2176877" cy="237937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4894BAE9-3A52-42BA-A86E-A7F6DC1F9E3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969" y="2514600"/>
            <a:ext cx="3088792" cy="231361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36269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3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0D41AE2-0C03-4621-8E8A-3CFF31991151}"/>
              </a:ext>
            </a:extLst>
          </p:cNvPr>
          <p:cNvSpPr/>
          <p:nvPr/>
        </p:nvSpPr>
        <p:spPr>
          <a:xfrm>
            <a:off x="1563758" y="238539"/>
            <a:ext cx="9303026" cy="106382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uống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5AD092B7-49EE-4388-8C55-82DB5EF00D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6857" y="3429000"/>
            <a:ext cx="3088792" cy="231361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2319392F-3182-4554-B10C-E67AC43DEA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7740" y="2022820"/>
            <a:ext cx="2812360" cy="281236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F472916A-F3B6-41BD-AD21-ACEE44DC841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340" y="1463536"/>
            <a:ext cx="2176877" cy="237937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648613C3-097F-4005-A8DC-F60B934363D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778" y="4214782"/>
            <a:ext cx="2502798" cy="250279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56536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-7.40741E-7 L 0.27161 -0.22315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581" y="-11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0DF0DC60-BC2F-40F6-B44C-517B20EFDDFE}"/>
              </a:ext>
            </a:extLst>
          </p:cNvPr>
          <p:cNvSpPr/>
          <p:nvPr/>
        </p:nvSpPr>
        <p:spPr>
          <a:xfrm>
            <a:off x="1563758" y="238539"/>
            <a:ext cx="9303026" cy="106382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ương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ngửi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ược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mùi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ương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09EEA5D4-FF0F-4057-AAEF-5EE116B5D0E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992"/>
          <a:stretch/>
        </p:blipFill>
        <p:spPr>
          <a:xfrm>
            <a:off x="4689820" y="4354789"/>
            <a:ext cx="2812360" cy="250321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66F3CF34-4C92-4942-A12F-FB347EA26FB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835" y="1597263"/>
            <a:ext cx="2143125" cy="21431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06FA45FC-88D7-49C8-AD9E-D3754DED548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2062" y="1549637"/>
            <a:ext cx="2047875" cy="223837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F01F64F7-6C39-44CB-88DC-FDFBC43F8AC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7470" y="1302361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60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11111E-6 L 0.34753 -0.4722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70" y="-236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740A694B-CB14-4A11-ACC1-737E95F8A7DF}"/>
              </a:ext>
            </a:extLst>
          </p:cNvPr>
          <p:cNvSpPr/>
          <p:nvPr/>
        </p:nvSpPr>
        <p:spPr>
          <a:xfrm>
            <a:off x="1563758" y="238539"/>
            <a:ext cx="9303026" cy="106382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ương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B76FEE43-A6C5-4FA2-B02E-389E1CC2B4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886" y="1578062"/>
            <a:ext cx="1963708" cy="147088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7E0FE717-7E5B-4A2D-A082-E72DDD56A2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5710" y="1302361"/>
            <a:ext cx="2003978" cy="200397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9451BD01-5D4B-4F2F-9EB2-05E935FB047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0901" y="1572393"/>
            <a:ext cx="1446971" cy="158157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355016A9-2539-4A10-BBDD-9B9F339A477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0433" y="1375370"/>
            <a:ext cx="1975617" cy="197561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D6B0408C-0DE7-4740-AB6A-4D8CE08081F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7035" y="1302361"/>
            <a:ext cx="1717930" cy="30677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D6E71633-E183-40CC-9619-3C09A5CA5D6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4354" y="3761562"/>
            <a:ext cx="1600423" cy="285789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112F8CA6-9D18-4688-853D-00C78515831F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9577" y="4361552"/>
            <a:ext cx="2467319" cy="184810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5690369E-791A-4480-8804-B559B532CAE2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5221" y="4214044"/>
            <a:ext cx="2143125" cy="214312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CB4B1E16-CD26-404B-8994-B836552F271C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89" y="4118794"/>
            <a:ext cx="2047875" cy="223837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xmlns="" id="{1F89A57C-2C7C-4E64-9430-E447FBE871F9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1981" y="4214044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270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1.48148E-6 L 0.40872 0.4326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430" y="21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-4.44444E-6 L -0.22383 0.4071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198" y="20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953 -0.00764 L 0.19792 0.34421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872" y="175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3.7037E-7 L -0.37734 0.4166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867" y="208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-4.44444E-6 L 0.01954 0.41667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7" y="208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76</Words>
  <Application>Microsoft Office PowerPoint</Application>
  <PresentationFormat>Custom</PresentationFormat>
  <Paragraphs>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Hoang Anh</dc:creator>
  <cp:lastModifiedBy>USER</cp:lastModifiedBy>
  <cp:revision>5</cp:revision>
  <dcterms:created xsi:type="dcterms:W3CDTF">2023-05-06T12:28:12Z</dcterms:created>
  <dcterms:modified xsi:type="dcterms:W3CDTF">2023-05-11T05:23:51Z</dcterms:modified>
</cp:coreProperties>
</file>