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3" r:id="rId2"/>
    <p:sldId id="293" r:id="rId3"/>
    <p:sldId id="294" r:id="rId4"/>
    <p:sldId id="261" r:id="rId5"/>
    <p:sldId id="263" r:id="rId6"/>
    <p:sldId id="296" r:id="rId7"/>
    <p:sldId id="270" r:id="rId8"/>
    <p:sldId id="269" r:id="rId9"/>
    <p:sldId id="274" r:id="rId10"/>
    <p:sldId id="276" r:id="rId11"/>
    <p:sldId id="278" r:id="rId12"/>
    <p:sldId id="279" r:id="rId13"/>
    <p:sldId id="281" r:id="rId14"/>
    <p:sldId id="282" r:id="rId15"/>
    <p:sldId id="299" r:id="rId16"/>
    <p:sldId id="301" r:id="rId17"/>
    <p:sldId id="302" r:id="rId18"/>
    <p:sldId id="284" r:id="rId19"/>
    <p:sldId id="287" r:id="rId20"/>
    <p:sldId id="285" r:id="rId21"/>
    <p:sldId id="289" r:id="rId22"/>
    <p:sldId id="298" r:id="rId23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CC99"/>
    <a:srgbClr val="FF0000"/>
    <a:srgbClr val="FF00FF"/>
    <a:srgbClr val="FFFF00"/>
    <a:srgbClr val="00FF00"/>
    <a:srgbClr val="66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669A3-49B9-4B06-818B-EFA2FEC9D74E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70577-070F-4FBD-B5F7-9CED436E9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0235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70577-070F-4FBD-B5F7-9CED436E9B9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1722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737C48-8277-4CC2-BFBB-7DD712B0E43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2302074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C53A18-756B-45E2-8EF1-35BC07279DC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291033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CA91ED-CBA6-4D23-89E0-79E9E292C57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795231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9973F-3BA6-4A7F-94F0-EBD43420C3A5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1740139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909A0-FD1C-49A4-BBA6-06B15C3D1B67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1865077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549096-749D-46E9-B1CE-E57040D75C8C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396848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165C65-3B51-4A76-A47E-0565515FA3A9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229305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E4CB3F-3D7F-47F0-8905-CB37CB377C3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172376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5526F1-2E70-421E-8325-B55F822847EB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414214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8D7002-D1B2-4FB8-952D-32146A536A09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115956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1DD03-2047-4BC5-8604-524AF8B66CFF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232638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5739B66B-1003-48FD-8EBA-D0BB68A764F7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5.wav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audio" Target="../media/audio6.wav"/><Relationship Id="rId9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jpeg"/><Relationship Id="rId5" Type="http://schemas.openxmlformats.org/officeDocument/2006/relationships/oleObject" Target="../embeddings/oleObject6.bin"/><Relationship Id="rId4" Type="http://schemas.openxmlformats.org/officeDocument/2006/relationships/audio" Target="../media/audio8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jpeg"/><Relationship Id="rId5" Type="http://schemas.openxmlformats.org/officeDocument/2006/relationships/oleObject" Target="../embeddings/oleObject7.bin"/><Relationship Id="rId4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5.jpeg"/><Relationship Id="rId5" Type="http://schemas.openxmlformats.org/officeDocument/2006/relationships/oleObject" Target="../embeddings/oleObject8.bin"/><Relationship Id="rId4" Type="http://schemas.openxmlformats.org/officeDocument/2006/relationships/audio" Target="../media/audio5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jpeg"/><Relationship Id="rId5" Type="http://schemas.openxmlformats.org/officeDocument/2006/relationships/oleObject" Target="../embeddings/oleObject9.bin"/><Relationship Id="rId4" Type="http://schemas.openxmlformats.org/officeDocument/2006/relationships/audio" Target="../media/audio8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WordArt 5"/>
          <p:cNvSpPr>
            <a:spLocks noChangeArrowheads="1" noChangeShapeType="1" noTextEdit="1"/>
          </p:cNvSpPr>
          <p:nvPr/>
        </p:nvSpPr>
        <p:spPr bwMode="auto">
          <a:xfrm>
            <a:off x="1475656" y="1949623"/>
            <a:ext cx="6997414" cy="108012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4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GIÁO ÁN </a:t>
            </a:r>
            <a:r>
              <a:rPr lang="en-US" sz="24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/>
            </a:r>
            <a:br>
              <a:rPr lang="en-US" sz="24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lang="en-US" sz="24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PHÁT </a:t>
            </a:r>
            <a:r>
              <a:rPr lang="en-US" sz="24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TRIỂN NGÔN NGỮ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1259632" y="3029743"/>
            <a:ext cx="532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1835696" y="3789287"/>
            <a:ext cx="5543550" cy="24622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Trường</a:t>
            </a:r>
            <a:r>
              <a:rPr lang="en-US" altLang="en-US" sz="2800" b="1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Mầm</a:t>
            </a:r>
            <a:r>
              <a:rPr lang="en-US" altLang="en-US" sz="2800" b="1" i="1" dirty="0">
                <a:solidFill>
                  <a:srgbClr val="0000FF"/>
                </a:solidFill>
                <a:latin typeface="Arial" panose="020B0604020202020204" pitchFamily="34" charset="0"/>
              </a:rPr>
              <a:t> non </a:t>
            </a:r>
            <a:r>
              <a:rPr lang="en-US" altLang="en-US" sz="28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Hoạ</a:t>
            </a:r>
            <a:r>
              <a:rPr lang="en-US" altLang="en-US" sz="2800" b="1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Mi</a:t>
            </a:r>
            <a:r>
              <a:rPr lang="en-US" altLang="en-US" sz="2800" b="1" i="1" dirty="0">
                <a:solidFill>
                  <a:srgbClr val="0000FF"/>
                </a:solidFill>
                <a:latin typeface="Arial" panose="020B0604020202020204" pitchFamily="34" charset="0"/>
              </a:rPr>
              <a:t> 2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Giáo</a:t>
            </a:r>
            <a:r>
              <a:rPr lang="en-US" altLang="en-US" sz="2800" b="1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viên</a:t>
            </a:r>
            <a:r>
              <a:rPr lang="en-US" altLang="en-US" sz="2800" b="1" i="1" dirty="0">
                <a:solidFill>
                  <a:srgbClr val="0000FF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8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Vũ</a:t>
            </a:r>
            <a:r>
              <a:rPr lang="en-US" altLang="en-US" sz="2800" b="1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Thị</a:t>
            </a:r>
            <a:r>
              <a:rPr lang="en-US" altLang="en-US" sz="2800" b="1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Quỳnh</a:t>
            </a:r>
            <a:r>
              <a:rPr lang="en-US" altLang="en-US" sz="2800" b="1" i="1" dirty="0">
                <a:solidFill>
                  <a:srgbClr val="0000FF"/>
                </a:solidFill>
                <a:latin typeface="Arial" panose="020B0604020202020204" pitchFamily="34" charset="0"/>
              </a:rPr>
              <a:t>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Đề</a:t>
            </a:r>
            <a:r>
              <a:rPr lang="en-US" altLang="en-US" sz="2800" b="1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tài</a:t>
            </a:r>
            <a:r>
              <a:rPr lang="en-US" altLang="en-US" sz="2800" b="1" i="1" dirty="0">
                <a:solidFill>
                  <a:srgbClr val="0000FF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8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Làm</a:t>
            </a:r>
            <a:r>
              <a:rPr lang="en-US" altLang="en-US" sz="2800" b="1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quen</a:t>
            </a:r>
            <a:r>
              <a:rPr lang="en-US" altLang="en-US" sz="2800" b="1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chữ</a:t>
            </a:r>
            <a:r>
              <a:rPr lang="en-US" altLang="en-US" sz="2800" b="1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cái</a:t>
            </a:r>
            <a:r>
              <a:rPr lang="en-US" altLang="en-US" sz="2800" b="1" i="1" dirty="0">
                <a:solidFill>
                  <a:srgbClr val="0000FF"/>
                </a:solidFill>
                <a:latin typeface="Arial" panose="020B0604020202020204" pitchFamily="34" charset="0"/>
              </a:rPr>
              <a:t> e, ê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Đối</a:t>
            </a:r>
            <a:r>
              <a:rPr lang="en-US" altLang="en-US" sz="2800" b="1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tượng</a:t>
            </a:r>
            <a:r>
              <a:rPr lang="en-US" altLang="en-US" sz="2800" b="1" i="1" dirty="0">
                <a:solidFill>
                  <a:srgbClr val="0000FF"/>
                </a:solidFill>
                <a:latin typeface="Arial" panose="020B0604020202020204" pitchFamily="34" charset="0"/>
              </a:rPr>
              <a:t>: 5 - 6 </a:t>
            </a:r>
            <a:r>
              <a:rPr lang="en-US" altLang="en-US" sz="28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tuổi</a:t>
            </a:r>
            <a:endParaRPr lang="en-US" altLang="en-US" sz="28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6"/>
          <p:cNvSpPr>
            <a:spLocks noChangeArrowheads="1"/>
          </p:cNvSpPr>
          <p:nvPr/>
        </p:nvSpPr>
        <p:spPr bwMode="auto">
          <a:xfrm rot="5400000">
            <a:off x="5160169" y="-207169"/>
            <a:ext cx="3302000" cy="4021138"/>
          </a:xfrm>
          <a:prstGeom prst="moon">
            <a:avLst>
              <a:gd name="adj" fmla="val 50000"/>
            </a:avLst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85" name="WordArt 9"/>
          <p:cNvSpPr>
            <a:spLocks noChangeArrowheads="1" noChangeShapeType="1" noTextEdit="1"/>
          </p:cNvSpPr>
          <p:nvPr/>
        </p:nvSpPr>
        <p:spPr bwMode="auto">
          <a:xfrm>
            <a:off x="5410200" y="1066800"/>
            <a:ext cx="2667000" cy="1066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9525" cap="rnd">
                  <a:solidFill>
                    <a:srgbClr val="FF00FF"/>
                  </a:solidFill>
                  <a:prstDash val="sysDot"/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 nhau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4451350" cy="3201988"/>
            <a:chOff x="144" y="96"/>
            <a:chExt cx="2804" cy="2017"/>
          </a:xfrm>
        </p:grpSpPr>
        <p:sp>
          <p:nvSpPr>
            <p:cNvPr id="16398" name="AutoShape 5"/>
            <p:cNvSpPr>
              <a:spLocks noChangeArrowheads="1"/>
            </p:cNvSpPr>
            <p:nvPr/>
          </p:nvSpPr>
          <p:spPr bwMode="auto">
            <a:xfrm rot="5400000">
              <a:off x="537" y="-297"/>
              <a:ext cx="2017" cy="2804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9525" cap="rnd">
              <a:solidFill>
                <a:srgbClr val="00FFFF"/>
              </a:solidFill>
              <a:prstDash val="sysDot"/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6399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672" y="624"/>
              <a:ext cx="1728" cy="432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sz="3600" kern="10">
                  <a:ln w="9525" cap="rnd">
                    <a:solidFill>
                      <a:srgbClr val="FF0000"/>
                    </a:solidFill>
                    <a:prstDash val="sysDot"/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 nhau</a:t>
              </a:r>
            </a:p>
          </p:txBody>
        </p:sp>
      </p:grpSp>
      <p:pic>
        <p:nvPicPr>
          <p:cNvPr id="16389" name="Picture 15" descr="pho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6800" y="0"/>
            <a:ext cx="45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 descr="C:\Users\Admin\Desktop\nennga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43400"/>
            <a:ext cx="22113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C:\Users\Admin\Desktop\nennga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67200"/>
            <a:ext cx="22113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7" descr="C:\Users\Admin\Desktop\netco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3286125"/>
            <a:ext cx="2438400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" descr="C:\Users\Admin\Desktop\netco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284538"/>
            <a:ext cx="2362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5" descr="photo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5" descr="pho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33164" t="24205" r="36192" b="64838"/>
          <a:stretch/>
        </p:blipFill>
        <p:spPr>
          <a:xfrm>
            <a:off x="5531338" y="2299022"/>
            <a:ext cx="2578051" cy="10458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8"/>
          <p:cNvSpPr>
            <a:spLocks noChangeArrowheads="1" noChangeShapeType="1" noTextEdit="1"/>
          </p:cNvSpPr>
          <p:nvPr/>
        </p:nvSpPr>
        <p:spPr bwMode="auto">
          <a:xfrm>
            <a:off x="3352800" y="533400"/>
            <a:ext cx="4572000" cy="2209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>
              <a:solidFill>
                <a:schemeClr val="tx2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00600" y="457200"/>
            <a:ext cx="50069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charset="0"/>
              <a:cs typeface="+mn-cs"/>
            </a:endParaRPr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 rot="2619484">
            <a:off x="2590800" y="1162050"/>
            <a:ext cx="5137150" cy="4089400"/>
          </a:xfrm>
          <a:prstGeom prst="cloudCallout">
            <a:avLst>
              <a:gd name="adj1" fmla="val 3468"/>
              <a:gd name="adj2" fmla="val -76537"/>
            </a:avLst>
          </a:prstGeom>
          <a:solidFill>
            <a:srgbClr val="FFFF00"/>
          </a:solidFill>
          <a:ln w="28575">
            <a:solidFill>
              <a:srgbClr val="A3A3E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 b="1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pic>
        <p:nvPicPr>
          <p:cNvPr id="17413" name="Picture 18" descr="UY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20002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8" descr="UY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026025"/>
            <a:ext cx="20002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loud 8"/>
          <p:cNvSpPr/>
          <p:nvPr/>
        </p:nvSpPr>
        <p:spPr>
          <a:xfrm>
            <a:off x="2514600" y="5257800"/>
            <a:ext cx="3886200" cy="993775"/>
          </a:xfrm>
          <a:prstGeom prst="cloud">
            <a:avLst/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tx2">
                <a:lumMod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3132138" y="2133600"/>
            <a:ext cx="444023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ghép đúng</a:t>
            </a:r>
            <a:endParaRPr lang="vi-VN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8" descr="pho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3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8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8931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8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6524625"/>
            <a:ext cx="88201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8" descr="pho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0150" y="0"/>
            <a:ext cx="323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C:\Users\Admin\Desktop\netco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97425"/>
            <a:ext cx="1265237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5" descr="C:\Users\Admin\Desktop\nennga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3388" y="5203825"/>
            <a:ext cx="3556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661025"/>
            <a:ext cx="419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661025"/>
            <a:ext cx="436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7" descr="C:\Users\Admin\Desktop\netcon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724400"/>
            <a:ext cx="1265238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C:\Users\Admin\Desktop\nenngan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589588"/>
            <a:ext cx="11271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C:\Users\Admin\Desktop\netco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97425"/>
            <a:ext cx="1265237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Admin\Desktop\nenngan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589588"/>
            <a:ext cx="11271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35625 -0.487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12" y="-2437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-0.2191 -0.519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5" y="-259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8" descr="pho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3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8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8931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8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6524625"/>
            <a:ext cx="88201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8" descr="pho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0150" y="0"/>
            <a:ext cx="323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C:\Users\Admin\Desktop\netco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97425"/>
            <a:ext cx="1265237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5" descr="C:\Users\Admin\Desktop\nennga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013325"/>
            <a:ext cx="3556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661025"/>
            <a:ext cx="419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661025"/>
            <a:ext cx="436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7" descr="C:\Users\Admin\Desktop\netcon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724400"/>
            <a:ext cx="1265237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C:\Users\Admin\Desktop\nenngan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589588"/>
            <a:ext cx="11525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C:\Users\Admin\Desktop\netco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97425"/>
            <a:ext cx="1265237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Admin\Desktop\nenngan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589588"/>
            <a:ext cx="10810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25 -0.6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25 -0.68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37187 -0.4766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94" y="-2384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-0.19549 -0.5090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-2546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Image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2152650" y="1562100"/>
            <a:ext cx="4114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 b="1">
                <a:solidFill>
                  <a:srgbClr val="0000FF"/>
                </a:solidFill>
              </a:rPr>
              <a:t>TRÒ CHƠI:</a:t>
            </a:r>
          </a:p>
        </p:txBody>
      </p:sp>
      <p:sp>
        <p:nvSpPr>
          <p:cNvPr id="6" name="Rectangle 5"/>
          <p:cNvSpPr/>
          <p:nvPr/>
        </p:nvSpPr>
        <p:spPr>
          <a:xfrm>
            <a:off x="2000232" y="2857496"/>
            <a:ext cx="68580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AI ĐOÁN ĐÚNG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3"/>
          <p:cNvGrpSpPr>
            <a:grpSpLocks/>
          </p:cNvGrpSpPr>
          <p:nvPr/>
        </p:nvGrpSpPr>
        <p:grpSpPr bwMode="auto">
          <a:xfrm>
            <a:off x="6072188" y="714375"/>
            <a:ext cx="2892300" cy="3208337"/>
            <a:chOff x="928662" y="928670"/>
            <a:chExt cx="2500330" cy="3146636"/>
          </a:xfrm>
        </p:grpSpPr>
        <p:sp>
          <p:nvSpPr>
            <p:cNvPr id="21521" name="TextBox 14"/>
            <p:cNvSpPr txBox="1">
              <a:spLocks noChangeArrowheads="1"/>
            </p:cNvSpPr>
            <p:nvPr/>
          </p:nvSpPr>
          <p:spPr bwMode="auto">
            <a:xfrm>
              <a:off x="928662" y="3429000"/>
              <a:ext cx="2500330" cy="64630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3600" dirty="0" err="1">
                  <a:latin typeface="VNI-Avo" pitchFamily="2" charset="0"/>
                </a:rPr>
                <a:t>Caây</a:t>
              </a:r>
              <a:r>
                <a:rPr lang="en-US" altLang="en-US" sz="3600" dirty="0">
                  <a:latin typeface="VNI-Avo" pitchFamily="2" charset="0"/>
                </a:rPr>
                <a:t> </a:t>
              </a:r>
              <a:r>
                <a:rPr lang="en-US" altLang="en-US" sz="3600" dirty="0" err="1">
                  <a:latin typeface="VNI-Avo" pitchFamily="2" charset="0"/>
                </a:rPr>
                <a:t>kem</a:t>
              </a:r>
              <a:endParaRPr lang="en-US" altLang="en-US" sz="3600" dirty="0">
                <a:latin typeface="VNI-Avo" pitchFamily="2" charset="0"/>
              </a:endParaRPr>
            </a:p>
          </p:txBody>
        </p:sp>
        <p:grpSp>
          <p:nvGrpSpPr>
            <p:cNvPr id="21522" name="Group 15"/>
            <p:cNvGrpSpPr>
              <a:grpSpLocks/>
            </p:cNvGrpSpPr>
            <p:nvPr/>
          </p:nvGrpSpPr>
          <p:grpSpPr bwMode="auto">
            <a:xfrm>
              <a:off x="928662" y="928670"/>
              <a:ext cx="2500330" cy="2500218"/>
              <a:chOff x="928662" y="928670"/>
              <a:chExt cx="2500330" cy="2500218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928662" y="928670"/>
                <a:ext cx="2500330" cy="2500218"/>
              </a:xfrm>
              <a:prstGeom prst="rect">
                <a:avLst/>
              </a:prstGeom>
              <a:noFill/>
              <a:ln w="412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21524" name="Picture 27" descr="Kem ốc Quế Hình ảnh PNG | Vector và các tập tin PSD | Tải về miễn phí trên  Pngtree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3333" t="4535" r="13333" b="4758"/>
              <a:stretch>
                <a:fillRect/>
              </a:stretch>
            </p:blipFill>
            <p:spPr bwMode="auto">
              <a:xfrm>
                <a:off x="1571604" y="1208937"/>
                <a:ext cx="1135681" cy="2109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1507" name="Group 19"/>
          <p:cNvGrpSpPr>
            <a:grpSpLocks/>
          </p:cNvGrpSpPr>
          <p:nvPr/>
        </p:nvGrpSpPr>
        <p:grpSpPr bwMode="auto">
          <a:xfrm>
            <a:off x="2928937" y="754485"/>
            <a:ext cx="2928938" cy="3168227"/>
            <a:chOff x="3143240" y="714356"/>
            <a:chExt cx="2500330" cy="3261691"/>
          </a:xfrm>
        </p:grpSpPr>
        <p:grpSp>
          <p:nvGrpSpPr>
            <p:cNvPr id="21517" name="Group 7"/>
            <p:cNvGrpSpPr>
              <a:grpSpLocks/>
            </p:cNvGrpSpPr>
            <p:nvPr/>
          </p:nvGrpSpPr>
          <p:grpSpPr bwMode="auto">
            <a:xfrm>
              <a:off x="3143240" y="714356"/>
              <a:ext cx="2500330" cy="3261691"/>
              <a:chOff x="928662" y="928670"/>
              <a:chExt cx="2500330" cy="3261691"/>
            </a:xfrm>
          </p:grpSpPr>
          <p:sp>
            <p:nvSpPr>
              <p:cNvPr id="21519" name="TextBox 8"/>
              <p:cNvSpPr txBox="1">
                <a:spLocks noChangeArrowheads="1"/>
              </p:cNvSpPr>
              <p:nvPr/>
            </p:nvSpPr>
            <p:spPr bwMode="auto">
              <a:xfrm>
                <a:off x="928662" y="3429000"/>
                <a:ext cx="2500330" cy="761361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600" dirty="0" err="1" smtClean="0">
                    <a:latin typeface="VNI-Avo" pitchFamily="2" charset="0"/>
                  </a:rPr>
                  <a:t>Quaû</a:t>
                </a:r>
                <a:r>
                  <a:rPr lang="en-US" altLang="en-US" sz="3600" dirty="0" smtClean="0">
                    <a:latin typeface="VNI-Avo" pitchFamily="2" charset="0"/>
                  </a:rPr>
                  <a:t> </a:t>
                </a:r>
                <a:r>
                  <a:rPr lang="en-US" altLang="en-US" sz="3600" dirty="0">
                    <a:latin typeface="VNI-Avo" pitchFamily="2" charset="0"/>
                  </a:rPr>
                  <a:t>cam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928662" y="928670"/>
                <a:ext cx="2500330" cy="2500218"/>
              </a:xfrm>
              <a:prstGeom prst="rect">
                <a:avLst/>
              </a:prstGeom>
              <a:noFill/>
              <a:ln w="412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pic>
          <p:nvPicPr>
            <p:cNvPr id="21518" name="Picture 39" descr="HÌNH ẢNH MẦM NON: HÌNH ẢNH QUẢ CAM ĐẸ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430" y="1340725"/>
              <a:ext cx="1516771" cy="1516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08" name="Group 21"/>
          <p:cNvGrpSpPr>
            <a:grpSpLocks/>
          </p:cNvGrpSpPr>
          <p:nvPr/>
        </p:nvGrpSpPr>
        <p:grpSpPr bwMode="auto">
          <a:xfrm>
            <a:off x="214312" y="714375"/>
            <a:ext cx="2500313" cy="3208338"/>
            <a:chOff x="285720" y="714356"/>
            <a:chExt cx="2500330" cy="3208216"/>
          </a:xfrm>
        </p:grpSpPr>
        <p:grpSp>
          <p:nvGrpSpPr>
            <p:cNvPr id="21513" name="Group 6"/>
            <p:cNvGrpSpPr>
              <a:grpSpLocks/>
            </p:cNvGrpSpPr>
            <p:nvPr/>
          </p:nvGrpSpPr>
          <p:grpSpPr bwMode="auto">
            <a:xfrm>
              <a:off x="285720" y="714356"/>
              <a:ext cx="2500330" cy="3208216"/>
              <a:chOff x="928662" y="928670"/>
              <a:chExt cx="2500330" cy="3208216"/>
            </a:xfrm>
          </p:grpSpPr>
          <p:sp>
            <p:nvSpPr>
              <p:cNvPr id="21515" name="TextBox 3"/>
              <p:cNvSpPr txBox="1">
                <a:spLocks noChangeArrowheads="1"/>
              </p:cNvSpPr>
              <p:nvPr/>
            </p:nvSpPr>
            <p:spPr bwMode="auto">
              <a:xfrm>
                <a:off x="928662" y="3429000"/>
                <a:ext cx="2500330" cy="70788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4000" dirty="0">
                    <a:latin typeface="VNI-Avo" pitchFamily="2" charset="0"/>
                  </a:rPr>
                  <a:t>Con </a:t>
                </a:r>
                <a:r>
                  <a:rPr lang="en-US" altLang="en-US" sz="4000" dirty="0" err="1">
                    <a:latin typeface="VNI-Avo" pitchFamily="2" charset="0"/>
                  </a:rPr>
                  <a:t>caù</a:t>
                </a:r>
                <a:endParaRPr lang="en-US" altLang="en-US" sz="4000" dirty="0">
                  <a:latin typeface="VNI-Avo" pitchFamily="2" charset="0"/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928662" y="928670"/>
                <a:ext cx="2500330" cy="2500218"/>
              </a:xfrm>
              <a:prstGeom prst="rect">
                <a:avLst/>
              </a:prstGeom>
              <a:noFill/>
              <a:ln w="412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pic>
          <p:nvPicPr>
            <p:cNvPr id="21514" name="Picture 2" descr="CÁCH VẼ MỘT CON CÁ HOẠT HÌNH | Vẽ Từng Nét Nh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212" t="4076" r="12408" b="6248"/>
            <a:stretch>
              <a:fillRect/>
            </a:stretch>
          </p:blipFill>
          <p:spPr bwMode="auto">
            <a:xfrm>
              <a:off x="357158" y="1000108"/>
              <a:ext cx="2357454" cy="1829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Oval 25"/>
          <p:cNvSpPr/>
          <p:nvPr/>
        </p:nvSpPr>
        <p:spPr>
          <a:xfrm>
            <a:off x="1010678" y="4085357"/>
            <a:ext cx="907579" cy="8572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008437" y="4071938"/>
            <a:ext cx="928688" cy="8572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187031" y="3974951"/>
            <a:ext cx="571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5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1" name="Oval 30"/>
          <p:cNvSpPr/>
          <p:nvPr/>
        </p:nvSpPr>
        <p:spPr>
          <a:xfrm flipV="1">
            <a:off x="3929062" y="4085357"/>
            <a:ext cx="928688" cy="94123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5185E-6 L 0.00017 0.016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hat-vong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00538 0.0011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hat-vong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6" grpId="0" animBg="1"/>
      <p:bldP spid="29" grpId="0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3"/>
          <p:cNvGrpSpPr>
            <a:grpSpLocks/>
          </p:cNvGrpSpPr>
          <p:nvPr/>
        </p:nvGrpSpPr>
        <p:grpSpPr bwMode="auto">
          <a:xfrm>
            <a:off x="6072188" y="714375"/>
            <a:ext cx="2500312" cy="3208338"/>
            <a:chOff x="928662" y="928670"/>
            <a:chExt cx="2500330" cy="3208216"/>
          </a:xfrm>
        </p:grpSpPr>
        <p:sp>
          <p:nvSpPr>
            <p:cNvPr id="22544" name="TextBox 14"/>
            <p:cNvSpPr txBox="1">
              <a:spLocks noChangeArrowheads="1"/>
            </p:cNvSpPr>
            <p:nvPr/>
          </p:nvSpPr>
          <p:spPr bwMode="auto">
            <a:xfrm>
              <a:off x="928662" y="3429000"/>
              <a:ext cx="2500330" cy="70788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4000" dirty="0" err="1" smtClean="0">
                  <a:latin typeface="VNI-Avo" pitchFamily="2" charset="0"/>
                </a:rPr>
                <a:t>Boù</a:t>
              </a:r>
              <a:r>
                <a:rPr lang="en-US" altLang="en-US" sz="4000" dirty="0" smtClean="0">
                  <a:latin typeface="VNI-Avo" pitchFamily="2" charset="0"/>
                </a:rPr>
                <a:t> </a:t>
              </a:r>
              <a:r>
                <a:rPr lang="en-US" altLang="en-US" sz="4000" dirty="0" err="1" smtClean="0">
                  <a:latin typeface="VNI-Avo" pitchFamily="2" charset="0"/>
                </a:rPr>
                <a:t>Hoa</a:t>
              </a:r>
              <a:r>
                <a:rPr lang="en-US" altLang="en-US" sz="4000" dirty="0" smtClean="0">
                  <a:latin typeface="VNI-Avo" pitchFamily="2" charset="0"/>
                </a:rPr>
                <a:t> </a:t>
              </a:r>
              <a:endParaRPr lang="en-US" altLang="en-US" sz="4000" dirty="0">
                <a:latin typeface="VNI-Avo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28662" y="928670"/>
              <a:ext cx="2500330" cy="2500218"/>
            </a:xfrm>
            <a:prstGeom prst="rect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2531" name="Group 7"/>
          <p:cNvGrpSpPr>
            <a:grpSpLocks/>
          </p:cNvGrpSpPr>
          <p:nvPr/>
        </p:nvGrpSpPr>
        <p:grpSpPr bwMode="auto">
          <a:xfrm>
            <a:off x="3143250" y="714375"/>
            <a:ext cx="2500313" cy="3208338"/>
            <a:chOff x="928662" y="928670"/>
            <a:chExt cx="2500330" cy="3208216"/>
          </a:xfrm>
        </p:grpSpPr>
        <p:sp>
          <p:nvSpPr>
            <p:cNvPr id="22542" name="TextBox 8"/>
            <p:cNvSpPr txBox="1">
              <a:spLocks noChangeArrowheads="1"/>
            </p:cNvSpPr>
            <p:nvPr/>
          </p:nvSpPr>
          <p:spPr bwMode="auto">
            <a:xfrm>
              <a:off x="928662" y="3429000"/>
              <a:ext cx="2500330" cy="70788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4000" dirty="0" err="1" smtClean="0">
                  <a:latin typeface="VNI-Avo" pitchFamily="2" charset="0"/>
                </a:rPr>
                <a:t>Buùp</a:t>
              </a:r>
              <a:r>
                <a:rPr lang="en-US" altLang="en-US" sz="4000" dirty="0" smtClean="0">
                  <a:latin typeface="VNI-Avo" pitchFamily="2" charset="0"/>
                </a:rPr>
                <a:t> </a:t>
              </a:r>
              <a:r>
                <a:rPr lang="en-US" altLang="en-US" sz="4000" dirty="0" err="1" smtClean="0">
                  <a:latin typeface="VNI-Avo" pitchFamily="2" charset="0"/>
                </a:rPr>
                <a:t>beâ</a:t>
              </a:r>
              <a:r>
                <a:rPr lang="en-US" altLang="en-US" sz="4000" dirty="0" smtClean="0">
                  <a:latin typeface="VNI-Avo" pitchFamily="2" charset="0"/>
                </a:rPr>
                <a:t> </a:t>
              </a:r>
              <a:endParaRPr lang="en-US" altLang="en-US" sz="4000" dirty="0">
                <a:latin typeface="VNI-Avo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28662" y="928670"/>
              <a:ext cx="2500330" cy="2500218"/>
            </a:xfrm>
            <a:prstGeom prst="rect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2532" name="Group 6"/>
          <p:cNvGrpSpPr>
            <a:grpSpLocks/>
          </p:cNvGrpSpPr>
          <p:nvPr/>
        </p:nvGrpSpPr>
        <p:grpSpPr bwMode="auto">
          <a:xfrm>
            <a:off x="285750" y="714375"/>
            <a:ext cx="2500313" cy="3208338"/>
            <a:chOff x="928662" y="928670"/>
            <a:chExt cx="2500330" cy="3208216"/>
          </a:xfrm>
        </p:grpSpPr>
        <p:sp>
          <p:nvSpPr>
            <p:cNvPr id="22540" name="TextBox 3"/>
            <p:cNvSpPr txBox="1">
              <a:spLocks noChangeArrowheads="1"/>
            </p:cNvSpPr>
            <p:nvPr/>
          </p:nvSpPr>
          <p:spPr bwMode="auto">
            <a:xfrm>
              <a:off x="928662" y="3429000"/>
              <a:ext cx="2500330" cy="70788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4000" dirty="0" err="1" smtClean="0">
                  <a:latin typeface="VNI-Avo" pitchFamily="2" charset="0"/>
                </a:rPr>
                <a:t>Ngoâi</a:t>
              </a:r>
              <a:r>
                <a:rPr lang="en-US" altLang="en-US" sz="4000" dirty="0" smtClean="0">
                  <a:latin typeface="VNI-Avo" pitchFamily="2" charset="0"/>
                </a:rPr>
                <a:t> </a:t>
              </a:r>
              <a:r>
                <a:rPr lang="en-US" altLang="en-US" sz="4000" dirty="0" err="1" smtClean="0">
                  <a:latin typeface="VNI-Avo" pitchFamily="2" charset="0"/>
                </a:rPr>
                <a:t>sao</a:t>
              </a:r>
              <a:endParaRPr lang="en-US" altLang="en-US" sz="4000" dirty="0">
                <a:latin typeface="VNI-Avo" pitchFamily="2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928662" y="928670"/>
              <a:ext cx="2500330" cy="2500218"/>
            </a:xfrm>
            <a:prstGeom prst="rect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6" name="Oval 25"/>
          <p:cNvSpPr/>
          <p:nvPr/>
        </p:nvSpPr>
        <p:spPr>
          <a:xfrm>
            <a:off x="1000125" y="4071938"/>
            <a:ext cx="928688" cy="85725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929063" y="4143375"/>
            <a:ext cx="928687" cy="85725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071938" y="4071938"/>
            <a:ext cx="571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54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1" name="Oval 30"/>
          <p:cNvSpPr/>
          <p:nvPr/>
        </p:nvSpPr>
        <p:spPr>
          <a:xfrm>
            <a:off x="6858000" y="4071938"/>
            <a:ext cx="928688" cy="85725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537" name="Picture 2" descr="Bộ sưu tập búp bê đồ chơi trẻ em cho Android - Tải về AP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13" y="857250"/>
            <a:ext cx="142875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21" descr="Ý nghĩa của ngôi sao trong ngày giáng sinh | in bao lì xì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785813"/>
            <a:ext cx="23177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22" descr="Có nên tặng hoa hồng đỏ cho sếp nữ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63" y="857250"/>
            <a:ext cx="22860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022E-16 L 1.66667E-6 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01712E-6 L -0.00521 0.0023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6" grpId="0" animBg="1"/>
      <p:bldP spid="29" grpId="0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54"/>
          <p:cNvGrpSpPr>
            <a:grpSpLocks/>
          </p:cNvGrpSpPr>
          <p:nvPr/>
        </p:nvGrpSpPr>
        <p:grpSpPr bwMode="auto">
          <a:xfrm>
            <a:off x="6163287" y="365929"/>
            <a:ext cx="2559199" cy="2876465"/>
            <a:chOff x="6500826" y="244883"/>
            <a:chExt cx="2214578" cy="2806121"/>
          </a:xfrm>
        </p:grpSpPr>
        <p:grpSp>
          <p:nvGrpSpPr>
            <p:cNvPr id="23589" name="Group 6"/>
            <p:cNvGrpSpPr>
              <a:grpSpLocks/>
            </p:cNvGrpSpPr>
            <p:nvPr/>
          </p:nvGrpSpPr>
          <p:grpSpPr bwMode="auto">
            <a:xfrm>
              <a:off x="6500826" y="244883"/>
              <a:ext cx="2214578" cy="2806121"/>
              <a:chOff x="928662" y="1040677"/>
              <a:chExt cx="2500330" cy="3080498"/>
            </a:xfrm>
          </p:grpSpPr>
          <p:sp>
            <p:nvSpPr>
              <p:cNvPr id="23591" name="TextBox 37"/>
              <p:cNvSpPr txBox="1">
                <a:spLocks noChangeArrowheads="1"/>
              </p:cNvSpPr>
              <p:nvPr/>
            </p:nvSpPr>
            <p:spPr bwMode="auto">
              <a:xfrm>
                <a:off x="928662" y="3428999"/>
                <a:ext cx="2500330" cy="69217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600" b="1" dirty="0">
                    <a:latin typeface="VNI-Avo" pitchFamily="2" charset="0"/>
                  </a:rPr>
                  <a:t>Con </a:t>
                </a:r>
                <a:r>
                  <a:rPr lang="en-US" altLang="en-US" sz="3600" b="1" dirty="0" err="1" smtClean="0">
                    <a:latin typeface="VNI-Avo" pitchFamily="2" charset="0"/>
                  </a:rPr>
                  <a:t>meøo</a:t>
                </a:r>
                <a:endParaRPr lang="en-US" altLang="en-US" sz="3600" b="1" dirty="0">
                  <a:latin typeface="VNI-Avo" pitchFamily="2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928662" y="1040677"/>
                <a:ext cx="2500330" cy="2372383"/>
              </a:xfrm>
              <a:prstGeom prst="rect">
                <a:avLst/>
              </a:prstGeom>
              <a:noFill/>
              <a:ln w="412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pic>
          <p:nvPicPr>
            <p:cNvPr id="23590" name="Picture 86" descr="Vector con mèo hoạt hình dễ thương | Thư viện stock vector đẹp miễn phí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4451" y="756114"/>
              <a:ext cx="985709" cy="1412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55" name="Group 52"/>
          <p:cNvGrpSpPr>
            <a:grpSpLocks/>
          </p:cNvGrpSpPr>
          <p:nvPr/>
        </p:nvGrpSpPr>
        <p:grpSpPr bwMode="auto">
          <a:xfrm>
            <a:off x="547053" y="365928"/>
            <a:ext cx="2426367" cy="2924056"/>
            <a:chOff x="500034" y="142852"/>
            <a:chExt cx="2214578" cy="2923932"/>
          </a:xfrm>
        </p:grpSpPr>
        <p:grpSp>
          <p:nvGrpSpPr>
            <p:cNvPr id="23585" name="Group 6"/>
            <p:cNvGrpSpPr>
              <a:grpSpLocks/>
            </p:cNvGrpSpPr>
            <p:nvPr/>
          </p:nvGrpSpPr>
          <p:grpSpPr bwMode="auto">
            <a:xfrm>
              <a:off x="500034" y="142852"/>
              <a:ext cx="2214578" cy="2923932"/>
              <a:chOff x="928662" y="928670"/>
              <a:chExt cx="2500330" cy="3209828"/>
            </a:xfrm>
          </p:grpSpPr>
          <p:sp>
            <p:nvSpPr>
              <p:cNvPr id="23587" name="TextBox 3"/>
              <p:cNvSpPr txBox="1">
                <a:spLocks noChangeArrowheads="1"/>
              </p:cNvSpPr>
              <p:nvPr/>
            </p:nvSpPr>
            <p:spPr bwMode="auto">
              <a:xfrm>
                <a:off x="928662" y="3429000"/>
                <a:ext cx="2500329" cy="70949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600" b="1" dirty="0">
                    <a:latin typeface="VNI-Avo" pitchFamily="2" charset="0"/>
                  </a:rPr>
                  <a:t>Con </a:t>
                </a:r>
                <a:r>
                  <a:rPr lang="en-US" altLang="en-US" sz="3600" b="1" dirty="0" err="1" smtClean="0">
                    <a:latin typeface="VNI-Avo" pitchFamily="2" charset="0"/>
                  </a:rPr>
                  <a:t>heo</a:t>
                </a:r>
                <a:endParaRPr lang="en-US" altLang="en-US" sz="3600" b="1" dirty="0">
                  <a:latin typeface="VNI-Avo" pitchFamily="2" charset="0"/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928662" y="928670"/>
                <a:ext cx="2500330" cy="2500701"/>
              </a:xfrm>
              <a:prstGeom prst="rect">
                <a:avLst/>
              </a:prstGeom>
              <a:noFill/>
              <a:ln w="412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pic>
          <p:nvPicPr>
            <p:cNvPr id="23586" name="Picture 2" descr="Hình ảnh Phim Hoạt Hình Heo , Phim Hoạt Hình, Clipart Lợn, Hoạt Hình miễn  phí tải tập tin PNG PSDComment và Vector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7214"/>
            <a:stretch>
              <a:fillRect/>
            </a:stretch>
          </p:blipFill>
          <p:spPr bwMode="auto">
            <a:xfrm>
              <a:off x="500034" y="501339"/>
              <a:ext cx="1254140" cy="150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56" name="Group 56"/>
          <p:cNvGrpSpPr>
            <a:grpSpLocks/>
          </p:cNvGrpSpPr>
          <p:nvPr/>
        </p:nvGrpSpPr>
        <p:grpSpPr bwMode="auto">
          <a:xfrm>
            <a:off x="3366519" y="3608728"/>
            <a:ext cx="2703991" cy="2862498"/>
            <a:chOff x="3500429" y="3643314"/>
            <a:chExt cx="2214579" cy="2796427"/>
          </a:xfrm>
        </p:grpSpPr>
        <p:grpSp>
          <p:nvGrpSpPr>
            <p:cNvPr id="23581" name="Group 6"/>
            <p:cNvGrpSpPr>
              <a:grpSpLocks/>
            </p:cNvGrpSpPr>
            <p:nvPr/>
          </p:nvGrpSpPr>
          <p:grpSpPr bwMode="auto">
            <a:xfrm>
              <a:off x="3500429" y="3643314"/>
              <a:ext cx="2214579" cy="2796427"/>
              <a:chOff x="928661" y="928670"/>
              <a:chExt cx="2500331" cy="3069856"/>
            </a:xfrm>
          </p:grpSpPr>
          <p:sp>
            <p:nvSpPr>
              <p:cNvPr id="23583" name="TextBox 42"/>
              <p:cNvSpPr txBox="1">
                <a:spLocks noChangeArrowheads="1"/>
              </p:cNvSpPr>
              <p:nvPr/>
            </p:nvSpPr>
            <p:spPr bwMode="auto">
              <a:xfrm>
                <a:off x="928661" y="3289028"/>
                <a:ext cx="2500330" cy="70949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600" b="1" dirty="0">
                    <a:latin typeface="VNI-Avo" pitchFamily="2" charset="0"/>
                  </a:rPr>
                  <a:t>Con </a:t>
                </a:r>
                <a:r>
                  <a:rPr lang="en-US" altLang="en-US" sz="3600" b="1" dirty="0" err="1" smtClean="0">
                    <a:latin typeface="VNI-Avo" pitchFamily="2" charset="0"/>
                  </a:rPr>
                  <a:t>deâ</a:t>
                </a:r>
                <a:endParaRPr lang="en-US" altLang="en-US" sz="3600" b="1" dirty="0">
                  <a:latin typeface="VNI-Avo" pitchFamily="2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928662" y="928670"/>
                <a:ext cx="2500330" cy="2360358"/>
              </a:xfrm>
              <a:prstGeom prst="rect">
                <a:avLst/>
              </a:prstGeom>
              <a:noFill/>
              <a:ln w="412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pic>
          <p:nvPicPr>
            <p:cNvPr id="23582" name="Picture 4" descr="Con hãy tìm lỗi sai trong câu sau đây :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7278" y="3865027"/>
              <a:ext cx="1329345" cy="149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57" name="Group 53"/>
          <p:cNvGrpSpPr>
            <a:grpSpLocks/>
          </p:cNvGrpSpPr>
          <p:nvPr/>
        </p:nvGrpSpPr>
        <p:grpSpPr bwMode="auto">
          <a:xfrm>
            <a:off x="3306016" y="365928"/>
            <a:ext cx="2524675" cy="2896443"/>
            <a:chOff x="3500430" y="51564"/>
            <a:chExt cx="2214578" cy="3058493"/>
          </a:xfrm>
        </p:grpSpPr>
        <p:grpSp>
          <p:nvGrpSpPr>
            <p:cNvPr id="23577" name="Group 6"/>
            <p:cNvGrpSpPr>
              <a:grpSpLocks/>
            </p:cNvGrpSpPr>
            <p:nvPr/>
          </p:nvGrpSpPr>
          <p:grpSpPr bwMode="auto">
            <a:xfrm>
              <a:off x="3500430" y="51564"/>
              <a:ext cx="2214578" cy="3058493"/>
              <a:chOff x="928662" y="828456"/>
              <a:chExt cx="2500330" cy="3357545"/>
            </a:xfrm>
          </p:grpSpPr>
          <p:sp>
            <p:nvSpPr>
              <p:cNvPr id="23579" name="TextBox 32"/>
              <p:cNvSpPr txBox="1">
                <a:spLocks noChangeArrowheads="1"/>
              </p:cNvSpPr>
              <p:nvPr/>
            </p:nvSpPr>
            <p:spPr bwMode="auto">
              <a:xfrm>
                <a:off x="928662" y="3476503"/>
                <a:ext cx="2500330" cy="70949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600" b="1" dirty="0" err="1" smtClean="0">
                    <a:latin typeface="VNI-Avo" pitchFamily="2" charset="0"/>
                  </a:rPr>
                  <a:t>Caùi</a:t>
                </a:r>
                <a:r>
                  <a:rPr lang="en-US" altLang="en-US" sz="3600" b="1" dirty="0" smtClean="0">
                    <a:latin typeface="VNI-Avo" pitchFamily="2" charset="0"/>
                  </a:rPr>
                  <a:t> ca</a:t>
                </a:r>
                <a:endParaRPr lang="en-US" altLang="en-US" sz="3600" b="1" dirty="0">
                  <a:latin typeface="VNI-Avo" pitchFamily="2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928662" y="828456"/>
                <a:ext cx="2500330" cy="2600914"/>
              </a:xfrm>
              <a:prstGeom prst="rect">
                <a:avLst/>
              </a:prstGeom>
              <a:noFill/>
              <a:ln w="412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pic>
          <p:nvPicPr>
            <p:cNvPr id="23578" name="Picture 6" descr="Hình ảnh Chén Trà, Cốc, Trà, Màu đỏ miễn phí tải tập tin PNG PSDComment và  Vector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9922" r="6250" b="19141"/>
            <a:stretch>
              <a:fillRect/>
            </a:stretch>
          </p:blipFill>
          <p:spPr bwMode="auto">
            <a:xfrm>
              <a:off x="3500431" y="571480"/>
              <a:ext cx="1641338" cy="1357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58" name="Group 57"/>
          <p:cNvGrpSpPr>
            <a:grpSpLocks/>
          </p:cNvGrpSpPr>
          <p:nvPr/>
        </p:nvGrpSpPr>
        <p:grpSpPr bwMode="auto">
          <a:xfrm>
            <a:off x="500064" y="3643312"/>
            <a:ext cx="2618824" cy="2862499"/>
            <a:chOff x="500034" y="3714752"/>
            <a:chExt cx="2214578" cy="2862378"/>
          </a:xfrm>
        </p:grpSpPr>
        <p:grpSp>
          <p:nvGrpSpPr>
            <p:cNvPr id="23573" name="Group 6"/>
            <p:cNvGrpSpPr>
              <a:grpSpLocks/>
            </p:cNvGrpSpPr>
            <p:nvPr/>
          </p:nvGrpSpPr>
          <p:grpSpPr bwMode="auto">
            <a:xfrm>
              <a:off x="500034" y="3714752"/>
              <a:ext cx="2214578" cy="2862378"/>
              <a:chOff x="928662" y="928670"/>
              <a:chExt cx="2500330" cy="3142255"/>
            </a:xfrm>
          </p:grpSpPr>
          <p:sp>
            <p:nvSpPr>
              <p:cNvPr id="23575" name="TextBox 23"/>
              <p:cNvSpPr txBox="1">
                <a:spLocks noChangeArrowheads="1"/>
              </p:cNvSpPr>
              <p:nvPr/>
            </p:nvSpPr>
            <p:spPr bwMode="auto">
              <a:xfrm>
                <a:off x="928662" y="3428999"/>
                <a:ext cx="2500330" cy="64192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200" b="1" dirty="0" err="1" smtClean="0">
                    <a:latin typeface="VNI-Avo" pitchFamily="2" charset="0"/>
                  </a:rPr>
                  <a:t>Chuøm</a:t>
                </a:r>
                <a:r>
                  <a:rPr lang="en-US" altLang="en-US" sz="3200" b="1" dirty="0" smtClean="0">
                    <a:latin typeface="VNI-Avo" pitchFamily="2" charset="0"/>
                  </a:rPr>
                  <a:t> </a:t>
                </a:r>
                <a:r>
                  <a:rPr lang="en-US" altLang="en-US" sz="3200" b="1" dirty="0" err="1" smtClean="0">
                    <a:latin typeface="VNI-Avo" pitchFamily="2" charset="0"/>
                  </a:rPr>
                  <a:t>nho</a:t>
                </a:r>
                <a:endParaRPr lang="en-US" altLang="en-US" sz="3200" b="1" dirty="0">
                  <a:latin typeface="VNI-Avo" pitchFamily="2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928662" y="928670"/>
                <a:ext cx="2500330" cy="2500701"/>
              </a:xfrm>
              <a:prstGeom prst="rect">
                <a:avLst/>
              </a:prstGeom>
              <a:noFill/>
              <a:ln w="412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pic>
          <p:nvPicPr>
            <p:cNvPr id="23574" name="Picture 8" descr="Lợi ích tuyệt vời từ quả nho | www.lamsao.com | tinbaihay.net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10" y="3857628"/>
              <a:ext cx="1928826" cy="1421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59" name="Group 55"/>
          <p:cNvGrpSpPr>
            <a:grpSpLocks/>
          </p:cNvGrpSpPr>
          <p:nvPr/>
        </p:nvGrpSpPr>
        <p:grpSpPr bwMode="auto">
          <a:xfrm>
            <a:off x="6382073" y="3623061"/>
            <a:ext cx="2414613" cy="2882749"/>
            <a:chOff x="6572264" y="3643314"/>
            <a:chExt cx="2214578" cy="2886604"/>
          </a:xfrm>
        </p:grpSpPr>
        <p:grpSp>
          <p:nvGrpSpPr>
            <p:cNvPr id="23569" name="Group 6"/>
            <p:cNvGrpSpPr>
              <a:grpSpLocks/>
            </p:cNvGrpSpPr>
            <p:nvPr/>
          </p:nvGrpSpPr>
          <p:grpSpPr bwMode="auto">
            <a:xfrm>
              <a:off x="6572264" y="3643314"/>
              <a:ext cx="2214578" cy="2886604"/>
              <a:chOff x="928662" y="928670"/>
              <a:chExt cx="2500330" cy="3168849"/>
            </a:xfrm>
          </p:grpSpPr>
          <p:sp>
            <p:nvSpPr>
              <p:cNvPr id="23571" name="TextBox 48"/>
              <p:cNvSpPr txBox="1">
                <a:spLocks noChangeArrowheads="1"/>
              </p:cNvSpPr>
              <p:nvPr/>
            </p:nvSpPr>
            <p:spPr bwMode="auto">
              <a:xfrm>
                <a:off x="928662" y="3429000"/>
                <a:ext cx="2500330" cy="66851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200" b="1" dirty="0" err="1" smtClean="0">
                    <a:latin typeface="VNI-Avo" pitchFamily="2" charset="0"/>
                  </a:rPr>
                  <a:t>Caùi</a:t>
                </a:r>
                <a:r>
                  <a:rPr lang="en-US" altLang="en-US" sz="3200" b="1" dirty="0" smtClean="0">
                    <a:latin typeface="VNI-Avo" pitchFamily="2" charset="0"/>
                  </a:rPr>
                  <a:t> </a:t>
                </a:r>
                <a:r>
                  <a:rPr lang="en-US" altLang="en-US" sz="3200" b="1" dirty="0" err="1" smtClean="0">
                    <a:latin typeface="VNI-Avo" pitchFamily="2" charset="0"/>
                  </a:rPr>
                  <a:t>nhaø</a:t>
                </a:r>
                <a:endParaRPr lang="en-US" altLang="en-US" sz="3200" b="1" dirty="0">
                  <a:latin typeface="VNI-Avo" pitchFamily="2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928662" y="928670"/>
                <a:ext cx="2500330" cy="2500701"/>
              </a:xfrm>
              <a:prstGeom prst="rect">
                <a:avLst/>
              </a:prstGeom>
              <a:noFill/>
              <a:ln w="412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pic>
          <p:nvPicPr>
            <p:cNvPr id="23570" name="Picture 10" descr="Tranh tô màu ngôi nhà cho bé - đơn giản nhưng không kém phần đẹp mắt - Kids  Art&amp;amp;Music Saigon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16" y="3714752"/>
              <a:ext cx="1643074" cy="157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" name="Oval 58"/>
          <p:cNvSpPr/>
          <p:nvPr/>
        </p:nvSpPr>
        <p:spPr>
          <a:xfrm>
            <a:off x="2404513" y="5293464"/>
            <a:ext cx="500063" cy="50006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43500" y="1857375"/>
            <a:ext cx="500063" cy="50006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8172451" y="5222161"/>
            <a:ext cx="500062" cy="50006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291594" y="5178158"/>
            <a:ext cx="581025" cy="5556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5334475" y="5023589"/>
            <a:ext cx="3571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6" name="Oval 65"/>
          <p:cNvSpPr/>
          <p:nvPr/>
        </p:nvSpPr>
        <p:spPr>
          <a:xfrm>
            <a:off x="2000250" y="1785938"/>
            <a:ext cx="581025" cy="5556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2071688" y="1643063"/>
            <a:ext cx="3571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8" name="Oval 67"/>
          <p:cNvSpPr/>
          <p:nvPr/>
        </p:nvSpPr>
        <p:spPr>
          <a:xfrm>
            <a:off x="8072438" y="1857375"/>
            <a:ext cx="581025" cy="5556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8143875" y="1714500"/>
            <a:ext cx="3571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FF0000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L -0.00521 0.002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hat-vong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01712E-6 L -0.00521 0.0023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hat-vong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-0.00521 0.0023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hat-vong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2" grpId="0" animBg="1"/>
      <p:bldP spid="65" grpId="0"/>
      <p:bldP spid="67" grpId="0"/>
      <p:bldP spid="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Tranh ảnh dạy học\Hinh nen dep\SLGG_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2124075" y="1916113"/>
            <a:ext cx="6480175" cy="18002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Trò chơi: Tìm chữ còn thiếu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0" y="0"/>
          <a:ext cx="9144000" cy="6892925"/>
        </p:xfrm>
        <a:graphic>
          <a:graphicData uri="http://schemas.openxmlformats.org/presentationml/2006/ole">
            <p:oleObj spid="_x0000_s6166" name="Slide" r:id="rId5" imgW="4572042" imgH="3428869" progId="PowerPoint.Slide.8">
              <p:embed/>
            </p:oleObj>
          </a:graphicData>
        </a:graphic>
      </p:graphicFrame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692275" y="4365625"/>
            <a:ext cx="554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148" name="Picture 14" descr="xe dap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5888"/>
            <a:ext cx="5113337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1643063" y="3786188"/>
            <a:ext cx="47529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0000FF"/>
                </a:solidFill>
                <a:latin typeface="VNI-Avo" pitchFamily="2" charset="0"/>
              </a:rPr>
              <a:t>X_ </a:t>
            </a:r>
            <a:r>
              <a:rPr lang="en-US" altLang="en-US" sz="6000" b="1" dirty="0" err="1" smtClean="0">
                <a:solidFill>
                  <a:srgbClr val="0000FF"/>
                </a:solidFill>
                <a:latin typeface="VNI-Avo" pitchFamily="2" charset="0"/>
              </a:rPr>
              <a:t>ñaïp</a:t>
            </a:r>
            <a:endParaRPr lang="vi-VN" altLang="en-US" sz="60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2286000" y="5214938"/>
            <a:ext cx="9588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0000FF"/>
                </a:solidFill>
                <a:latin typeface="Arial" panose="020B0604020202020204" pitchFamily="34" charset="0"/>
              </a:rPr>
              <a:t>e</a:t>
            </a:r>
            <a:endParaRPr lang="vi-VN" altLang="en-US" sz="60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500438" y="5214938"/>
            <a:ext cx="647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6000" b="1">
                <a:solidFill>
                  <a:srgbClr val="0000FF"/>
                </a:solidFill>
                <a:latin typeface="Arial" panose="020B0604020202020204" pitchFamily="34" charset="0"/>
              </a:rPr>
              <a:t>ê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4929188" y="5214938"/>
            <a:ext cx="647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5400" b="1">
                <a:solidFill>
                  <a:srgbClr val="0000FF"/>
                </a:solidFill>
                <a:latin typeface="Arial" panose="020B0604020202020204" pitchFamily="34" charset="0"/>
              </a:rPr>
              <a:t>ô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6072188" y="5143500"/>
            <a:ext cx="647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6000" b="1">
                <a:solidFill>
                  <a:srgbClr val="0000FF"/>
                </a:solidFill>
                <a:latin typeface="Arial" panose="020B0604020202020204" pitchFamily="34" charset="0"/>
              </a:rPr>
              <a:t>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63544E-6 L -0.03629 -0.208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-104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hat-vong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08038 -0.208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-10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dung-roi-ban-gioi-qua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102E-6 L -0.19254 -0.191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35" y="-95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hat-vong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19755E-6 L -0.31754 -0.1980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85" y="-99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hat-vong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Cute Baby Sitting Baby Mother And Baby Baby With Open Hands, Baby Clipart,  Baby, Baby To Hug PNG Transparent Clipart Image and PSD File for Free  Downloa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23" t="10817" r="12259" b="9856"/>
          <a:stretch>
            <a:fillRect/>
          </a:stretch>
        </p:blipFill>
        <p:spPr bwMode="auto">
          <a:xfrm>
            <a:off x="1928813" y="214313"/>
            <a:ext cx="5429250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16"/>
          <p:cNvSpPr txBox="1">
            <a:spLocks noChangeArrowheads="1"/>
          </p:cNvSpPr>
          <p:nvPr/>
        </p:nvSpPr>
        <p:spPr bwMode="auto">
          <a:xfrm>
            <a:off x="2428875" y="5429251"/>
            <a:ext cx="49291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6600" dirty="0" err="1"/>
              <a:t>e</a:t>
            </a:r>
            <a:r>
              <a:rPr lang="en-US" altLang="en-US" sz="6600" dirty="0" err="1" smtClean="0"/>
              <a:t>m</a:t>
            </a:r>
            <a:r>
              <a:rPr lang="en-US" altLang="en-US" sz="6600" dirty="0" smtClean="0"/>
              <a:t> </a:t>
            </a:r>
            <a:r>
              <a:rPr lang="en-US" altLang="en-US" sz="6600" dirty="0" err="1" smtClean="0"/>
              <a:t>bé</a:t>
            </a:r>
            <a:r>
              <a:rPr lang="en-US" altLang="en-US" sz="6600" dirty="0" smtClean="0"/>
              <a:t> </a:t>
            </a:r>
            <a:endParaRPr lang="en-US" altLang="en-US" sz="6600" dirty="0"/>
          </a:p>
          <a:p>
            <a:endParaRPr lang="en-US" altLang="en-US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475656" y="332656"/>
            <a:ext cx="4286250" cy="3090862"/>
            <a:chOff x="2508250" y="660206"/>
            <a:chExt cx="2717801" cy="2751667"/>
          </a:xfrm>
        </p:grpSpPr>
        <p:sp>
          <p:nvSpPr>
            <p:cNvPr id="5" name="Freeform 4"/>
            <p:cNvSpPr/>
            <p:nvPr/>
          </p:nvSpPr>
          <p:spPr>
            <a:xfrm>
              <a:off x="2508250" y="660206"/>
              <a:ext cx="2717801" cy="2751667"/>
            </a:xfrm>
            <a:custGeom>
              <a:avLst/>
              <a:gdLst>
                <a:gd name="connsiteX0" fmla="*/ 0 w 3623734"/>
                <a:gd name="connsiteY0" fmla="*/ 0 h 2751667"/>
                <a:gd name="connsiteX1" fmla="*/ 2743201 w 3623734"/>
                <a:gd name="connsiteY1" fmla="*/ 0 h 2751667"/>
                <a:gd name="connsiteX2" fmla="*/ 2743201 w 3623734"/>
                <a:gd name="connsiteY2" fmla="*/ 606129 h 2751667"/>
                <a:gd name="connsiteX3" fmla="*/ 2760134 w 3623734"/>
                <a:gd name="connsiteY3" fmla="*/ 605366 h 2751667"/>
                <a:gd name="connsiteX4" fmla="*/ 3623734 w 3623734"/>
                <a:gd name="connsiteY4" fmla="*/ 1375833 h 2751667"/>
                <a:gd name="connsiteX5" fmla="*/ 2760134 w 3623734"/>
                <a:gd name="connsiteY5" fmla="*/ 2146300 h 2751667"/>
                <a:gd name="connsiteX6" fmla="*/ 2743201 w 3623734"/>
                <a:gd name="connsiteY6" fmla="*/ 2145537 h 2751667"/>
                <a:gd name="connsiteX7" fmla="*/ 2743201 w 3623734"/>
                <a:gd name="connsiteY7" fmla="*/ 2751667 h 2751667"/>
                <a:gd name="connsiteX8" fmla="*/ 2142067 w 3623734"/>
                <a:gd name="connsiteY8" fmla="*/ 2751667 h 2751667"/>
                <a:gd name="connsiteX9" fmla="*/ 2138089 w 3623734"/>
                <a:gd name="connsiteY9" fmla="*/ 2663370 h 2751667"/>
                <a:gd name="connsiteX10" fmla="*/ 1371600 w 3623734"/>
                <a:gd name="connsiteY10" fmla="*/ 1888068 h 2751667"/>
                <a:gd name="connsiteX11" fmla="*/ 605111 w 3623734"/>
                <a:gd name="connsiteY11" fmla="*/ 2663370 h 2751667"/>
                <a:gd name="connsiteX12" fmla="*/ 601133 w 3623734"/>
                <a:gd name="connsiteY12" fmla="*/ 2751667 h 2751667"/>
                <a:gd name="connsiteX13" fmla="*/ 0 w 3623734"/>
                <a:gd name="connsiteY13" fmla="*/ 2751667 h 275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23734" h="2751667">
                  <a:moveTo>
                    <a:pt x="0" y="0"/>
                  </a:moveTo>
                  <a:lnTo>
                    <a:pt x="2743201" y="0"/>
                  </a:lnTo>
                  <a:lnTo>
                    <a:pt x="2743201" y="606129"/>
                  </a:lnTo>
                  <a:lnTo>
                    <a:pt x="2760134" y="605366"/>
                  </a:lnTo>
                  <a:cubicBezTo>
                    <a:pt x="3237087" y="605366"/>
                    <a:pt x="3623734" y="950316"/>
                    <a:pt x="3623734" y="1375833"/>
                  </a:cubicBezTo>
                  <a:cubicBezTo>
                    <a:pt x="3623734" y="1801350"/>
                    <a:pt x="3237087" y="2146300"/>
                    <a:pt x="2760134" y="2146300"/>
                  </a:cubicBezTo>
                  <a:lnTo>
                    <a:pt x="2743201" y="2145537"/>
                  </a:lnTo>
                  <a:lnTo>
                    <a:pt x="2743201" y="2751667"/>
                  </a:lnTo>
                  <a:lnTo>
                    <a:pt x="2142067" y="2751667"/>
                  </a:lnTo>
                  <a:lnTo>
                    <a:pt x="2138089" y="2663370"/>
                  </a:lnTo>
                  <a:cubicBezTo>
                    <a:pt x="2098633" y="2227894"/>
                    <a:pt x="1770522" y="1888068"/>
                    <a:pt x="1371600" y="1888068"/>
                  </a:cubicBezTo>
                  <a:cubicBezTo>
                    <a:pt x="972678" y="1888068"/>
                    <a:pt x="644566" y="2227894"/>
                    <a:pt x="605111" y="2663370"/>
                  </a:cubicBezTo>
                  <a:lnTo>
                    <a:pt x="601133" y="2751667"/>
                  </a:lnTo>
                  <a:lnTo>
                    <a:pt x="0" y="2751667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Box 9"/>
            <p:cNvSpPr txBox="1">
              <a:spLocks noChangeArrowheads="1"/>
            </p:cNvSpPr>
            <p:nvPr/>
          </p:nvSpPr>
          <p:spPr bwMode="auto">
            <a:xfrm>
              <a:off x="3071802" y="1142984"/>
              <a:ext cx="1357322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9600" b="1"/>
                <a:t>1</a:t>
              </a:r>
            </a:p>
          </p:txBody>
        </p: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4551135" y="332656"/>
            <a:ext cx="3000376" cy="4070350"/>
            <a:chOff x="4508513" y="765566"/>
            <a:chExt cx="2063751" cy="3623734"/>
          </a:xfrm>
        </p:grpSpPr>
        <p:sp>
          <p:nvSpPr>
            <p:cNvPr id="8" name="Freeform 7"/>
            <p:cNvSpPr/>
            <p:nvPr/>
          </p:nvSpPr>
          <p:spPr>
            <a:xfrm rot="5400000">
              <a:off x="3728521" y="1545558"/>
              <a:ext cx="3623734" cy="2063750"/>
            </a:xfrm>
            <a:custGeom>
              <a:avLst/>
              <a:gdLst>
                <a:gd name="connsiteX0" fmla="*/ 0 w 3623734"/>
                <a:gd name="connsiteY0" fmla="*/ 0 h 2751667"/>
                <a:gd name="connsiteX1" fmla="*/ 2743201 w 3623734"/>
                <a:gd name="connsiteY1" fmla="*/ 0 h 2751667"/>
                <a:gd name="connsiteX2" fmla="*/ 2743201 w 3623734"/>
                <a:gd name="connsiteY2" fmla="*/ 606129 h 2751667"/>
                <a:gd name="connsiteX3" fmla="*/ 2760134 w 3623734"/>
                <a:gd name="connsiteY3" fmla="*/ 605366 h 2751667"/>
                <a:gd name="connsiteX4" fmla="*/ 3623734 w 3623734"/>
                <a:gd name="connsiteY4" fmla="*/ 1375833 h 2751667"/>
                <a:gd name="connsiteX5" fmla="*/ 2760134 w 3623734"/>
                <a:gd name="connsiteY5" fmla="*/ 2146300 h 2751667"/>
                <a:gd name="connsiteX6" fmla="*/ 2743201 w 3623734"/>
                <a:gd name="connsiteY6" fmla="*/ 2145537 h 2751667"/>
                <a:gd name="connsiteX7" fmla="*/ 2743201 w 3623734"/>
                <a:gd name="connsiteY7" fmla="*/ 2751667 h 2751667"/>
                <a:gd name="connsiteX8" fmla="*/ 2142067 w 3623734"/>
                <a:gd name="connsiteY8" fmla="*/ 2751667 h 2751667"/>
                <a:gd name="connsiteX9" fmla="*/ 2138089 w 3623734"/>
                <a:gd name="connsiteY9" fmla="*/ 2663370 h 2751667"/>
                <a:gd name="connsiteX10" fmla="*/ 1371600 w 3623734"/>
                <a:gd name="connsiteY10" fmla="*/ 1888068 h 2751667"/>
                <a:gd name="connsiteX11" fmla="*/ 605111 w 3623734"/>
                <a:gd name="connsiteY11" fmla="*/ 2663370 h 2751667"/>
                <a:gd name="connsiteX12" fmla="*/ 601133 w 3623734"/>
                <a:gd name="connsiteY12" fmla="*/ 2751667 h 2751667"/>
                <a:gd name="connsiteX13" fmla="*/ 0 w 3623734"/>
                <a:gd name="connsiteY13" fmla="*/ 2751667 h 275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23734" h="2751667">
                  <a:moveTo>
                    <a:pt x="0" y="0"/>
                  </a:moveTo>
                  <a:lnTo>
                    <a:pt x="2743201" y="0"/>
                  </a:lnTo>
                  <a:lnTo>
                    <a:pt x="2743201" y="606129"/>
                  </a:lnTo>
                  <a:lnTo>
                    <a:pt x="2760134" y="605366"/>
                  </a:lnTo>
                  <a:cubicBezTo>
                    <a:pt x="3237087" y="605366"/>
                    <a:pt x="3623734" y="950316"/>
                    <a:pt x="3623734" y="1375833"/>
                  </a:cubicBezTo>
                  <a:cubicBezTo>
                    <a:pt x="3623734" y="1801350"/>
                    <a:pt x="3237087" y="2146300"/>
                    <a:pt x="2760134" y="2146300"/>
                  </a:cubicBezTo>
                  <a:lnTo>
                    <a:pt x="2743201" y="2145537"/>
                  </a:lnTo>
                  <a:lnTo>
                    <a:pt x="2743201" y="2751667"/>
                  </a:lnTo>
                  <a:lnTo>
                    <a:pt x="2142067" y="2751667"/>
                  </a:lnTo>
                  <a:lnTo>
                    <a:pt x="2138089" y="2663370"/>
                  </a:lnTo>
                  <a:cubicBezTo>
                    <a:pt x="2098633" y="2227894"/>
                    <a:pt x="1770522" y="1888068"/>
                    <a:pt x="1371600" y="1888068"/>
                  </a:cubicBezTo>
                  <a:cubicBezTo>
                    <a:pt x="972678" y="1888068"/>
                    <a:pt x="644566" y="2227894"/>
                    <a:pt x="605111" y="2663370"/>
                  </a:cubicBezTo>
                  <a:lnTo>
                    <a:pt x="601133" y="2751667"/>
                  </a:lnTo>
                  <a:lnTo>
                    <a:pt x="0" y="275166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12"/>
            <p:cNvSpPr txBox="1">
              <a:spLocks noChangeArrowheads="1"/>
            </p:cNvSpPr>
            <p:nvPr/>
          </p:nvSpPr>
          <p:spPr bwMode="auto">
            <a:xfrm>
              <a:off x="5214942" y="1214422"/>
              <a:ext cx="1357322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9600" b="1" dirty="0"/>
                <a:t>2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9601" y="2362092"/>
            <a:ext cx="3322608" cy="4102964"/>
          </a:xfrm>
          <a:prstGeom prst="rect">
            <a:avLst/>
          </a:prstGeom>
        </p:spPr>
      </p:pic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3520745" y="3341254"/>
            <a:ext cx="4000500" cy="3090863"/>
            <a:chOff x="3917950" y="3429001"/>
            <a:chExt cx="2717801" cy="2751667"/>
          </a:xfrm>
        </p:grpSpPr>
        <p:sp>
          <p:nvSpPr>
            <p:cNvPr id="13" name="Freeform 12"/>
            <p:cNvSpPr/>
            <p:nvPr/>
          </p:nvSpPr>
          <p:spPr>
            <a:xfrm rot="10800000">
              <a:off x="3917950" y="3429001"/>
              <a:ext cx="2717801" cy="2751667"/>
            </a:xfrm>
            <a:custGeom>
              <a:avLst/>
              <a:gdLst>
                <a:gd name="connsiteX0" fmla="*/ 0 w 3623734"/>
                <a:gd name="connsiteY0" fmla="*/ 0 h 2751667"/>
                <a:gd name="connsiteX1" fmla="*/ 2743201 w 3623734"/>
                <a:gd name="connsiteY1" fmla="*/ 0 h 2751667"/>
                <a:gd name="connsiteX2" fmla="*/ 2743201 w 3623734"/>
                <a:gd name="connsiteY2" fmla="*/ 606129 h 2751667"/>
                <a:gd name="connsiteX3" fmla="*/ 2760134 w 3623734"/>
                <a:gd name="connsiteY3" fmla="*/ 605366 h 2751667"/>
                <a:gd name="connsiteX4" fmla="*/ 3623734 w 3623734"/>
                <a:gd name="connsiteY4" fmla="*/ 1375833 h 2751667"/>
                <a:gd name="connsiteX5" fmla="*/ 2760134 w 3623734"/>
                <a:gd name="connsiteY5" fmla="*/ 2146300 h 2751667"/>
                <a:gd name="connsiteX6" fmla="*/ 2743201 w 3623734"/>
                <a:gd name="connsiteY6" fmla="*/ 2145537 h 2751667"/>
                <a:gd name="connsiteX7" fmla="*/ 2743201 w 3623734"/>
                <a:gd name="connsiteY7" fmla="*/ 2751667 h 2751667"/>
                <a:gd name="connsiteX8" fmla="*/ 2142067 w 3623734"/>
                <a:gd name="connsiteY8" fmla="*/ 2751667 h 2751667"/>
                <a:gd name="connsiteX9" fmla="*/ 2138089 w 3623734"/>
                <a:gd name="connsiteY9" fmla="*/ 2663370 h 2751667"/>
                <a:gd name="connsiteX10" fmla="*/ 1371600 w 3623734"/>
                <a:gd name="connsiteY10" fmla="*/ 1888068 h 2751667"/>
                <a:gd name="connsiteX11" fmla="*/ 605111 w 3623734"/>
                <a:gd name="connsiteY11" fmla="*/ 2663370 h 2751667"/>
                <a:gd name="connsiteX12" fmla="*/ 601133 w 3623734"/>
                <a:gd name="connsiteY12" fmla="*/ 2751667 h 2751667"/>
                <a:gd name="connsiteX13" fmla="*/ 0 w 3623734"/>
                <a:gd name="connsiteY13" fmla="*/ 2751667 h 275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23734" h="2751667">
                  <a:moveTo>
                    <a:pt x="0" y="0"/>
                  </a:moveTo>
                  <a:lnTo>
                    <a:pt x="2743201" y="0"/>
                  </a:lnTo>
                  <a:lnTo>
                    <a:pt x="2743201" y="606129"/>
                  </a:lnTo>
                  <a:lnTo>
                    <a:pt x="2760134" y="605366"/>
                  </a:lnTo>
                  <a:cubicBezTo>
                    <a:pt x="3237087" y="605366"/>
                    <a:pt x="3623734" y="950316"/>
                    <a:pt x="3623734" y="1375833"/>
                  </a:cubicBezTo>
                  <a:cubicBezTo>
                    <a:pt x="3623734" y="1801350"/>
                    <a:pt x="3237087" y="2146300"/>
                    <a:pt x="2760134" y="2146300"/>
                  </a:cubicBezTo>
                  <a:lnTo>
                    <a:pt x="2743201" y="2145537"/>
                  </a:lnTo>
                  <a:lnTo>
                    <a:pt x="2743201" y="2751667"/>
                  </a:lnTo>
                  <a:lnTo>
                    <a:pt x="2142067" y="2751667"/>
                  </a:lnTo>
                  <a:lnTo>
                    <a:pt x="2138089" y="2663370"/>
                  </a:lnTo>
                  <a:cubicBezTo>
                    <a:pt x="2098633" y="2227894"/>
                    <a:pt x="1770522" y="1888068"/>
                    <a:pt x="1371600" y="1888068"/>
                  </a:cubicBezTo>
                  <a:cubicBezTo>
                    <a:pt x="972678" y="1888068"/>
                    <a:pt x="644566" y="2227894"/>
                    <a:pt x="605111" y="2663370"/>
                  </a:cubicBezTo>
                  <a:lnTo>
                    <a:pt x="601133" y="2751667"/>
                  </a:lnTo>
                  <a:lnTo>
                    <a:pt x="0" y="2751667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TextBox 18"/>
            <p:cNvSpPr txBox="1">
              <a:spLocks noChangeArrowheads="1"/>
            </p:cNvSpPr>
            <p:nvPr/>
          </p:nvSpPr>
          <p:spPr bwMode="auto">
            <a:xfrm>
              <a:off x="4857752" y="4357694"/>
              <a:ext cx="1357322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9600" b="1"/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0" y="-34925"/>
          <a:ext cx="9144000" cy="6892925"/>
        </p:xfrm>
        <a:graphic>
          <a:graphicData uri="http://schemas.openxmlformats.org/presentationml/2006/ole">
            <p:oleObj spid="_x0000_s7191" name="Slide" r:id="rId5" imgW="4572042" imgH="3428869" progId="PowerPoint.Slide.8">
              <p:embed/>
            </p:oleObj>
          </a:graphicData>
        </a:graphic>
      </p:graphicFrame>
      <p:pic>
        <p:nvPicPr>
          <p:cNvPr id="7171" name="Picture 6" descr="cai gh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60350"/>
            <a:ext cx="27305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1692275" y="4365625"/>
            <a:ext cx="554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3" name="Text Box 10"/>
          <p:cNvSpPr txBox="1">
            <a:spLocks noChangeArrowheads="1"/>
          </p:cNvSpPr>
          <p:nvPr/>
        </p:nvSpPr>
        <p:spPr bwMode="auto">
          <a:xfrm>
            <a:off x="1643063" y="3786188"/>
            <a:ext cx="47529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vi-VN" altLang="en-US" sz="6000" b="1" dirty="0">
                <a:solidFill>
                  <a:srgbClr val="0000FF"/>
                </a:solidFill>
                <a:latin typeface="Arial" panose="020B0604020202020204" pitchFamily="34" charset="0"/>
              </a:rPr>
              <a:t>Cái gh</a:t>
            </a:r>
            <a:r>
              <a:rPr lang="en-US" altLang="en-US" sz="6000" b="1" dirty="0">
                <a:solidFill>
                  <a:srgbClr val="0000FF"/>
                </a:solidFill>
                <a:latin typeface="VNI-Avo" pitchFamily="2" charset="0"/>
              </a:rPr>
              <a:t>_</a:t>
            </a:r>
            <a:endParaRPr lang="vi-VN" altLang="en-US" sz="60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0486" name="Text Box 11"/>
          <p:cNvSpPr txBox="1">
            <a:spLocks noChangeArrowheads="1"/>
          </p:cNvSpPr>
          <p:nvPr/>
        </p:nvSpPr>
        <p:spPr bwMode="auto">
          <a:xfrm>
            <a:off x="2286000" y="5214938"/>
            <a:ext cx="9588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6000" b="1">
                <a:solidFill>
                  <a:srgbClr val="0000FF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3500438" y="5214938"/>
            <a:ext cx="647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6000" b="1">
                <a:solidFill>
                  <a:srgbClr val="0000FF"/>
                </a:solidFill>
                <a:latin typeface="Arial" panose="020B0604020202020204" pitchFamily="34" charset="0"/>
              </a:rPr>
              <a:t>ê</a:t>
            </a:r>
          </a:p>
        </p:txBody>
      </p:sp>
      <p:sp>
        <p:nvSpPr>
          <p:cNvPr id="20488" name="Text Box 14"/>
          <p:cNvSpPr txBox="1">
            <a:spLocks noChangeArrowheads="1"/>
          </p:cNvSpPr>
          <p:nvPr/>
        </p:nvSpPr>
        <p:spPr bwMode="auto">
          <a:xfrm>
            <a:off x="4929188" y="5214938"/>
            <a:ext cx="647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5400" b="1">
                <a:solidFill>
                  <a:srgbClr val="0000FF"/>
                </a:solidFill>
                <a:latin typeface="Arial" panose="020B0604020202020204" pitchFamily="34" charset="0"/>
              </a:rPr>
              <a:t>ô</a:t>
            </a:r>
          </a:p>
        </p:txBody>
      </p:sp>
      <p:sp>
        <p:nvSpPr>
          <p:cNvPr id="7177" name="Text Box 15"/>
          <p:cNvSpPr txBox="1">
            <a:spLocks noChangeArrowheads="1"/>
          </p:cNvSpPr>
          <p:nvPr/>
        </p:nvSpPr>
        <p:spPr bwMode="auto">
          <a:xfrm>
            <a:off x="5219700" y="3644900"/>
            <a:ext cx="647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/</a:t>
            </a:r>
          </a:p>
        </p:txBody>
      </p:sp>
      <p:sp>
        <p:nvSpPr>
          <p:cNvPr id="20491" name="Text Box 19"/>
          <p:cNvSpPr txBox="1">
            <a:spLocks noChangeArrowheads="1"/>
          </p:cNvSpPr>
          <p:nvPr/>
        </p:nvSpPr>
        <p:spPr bwMode="auto">
          <a:xfrm>
            <a:off x="6072188" y="5143500"/>
            <a:ext cx="647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6000" b="1">
                <a:solidFill>
                  <a:srgbClr val="0000FF"/>
                </a:solidFill>
                <a:latin typeface="Arial" panose="020B0604020202020204" pitchFamily="34" charset="0"/>
              </a:rPr>
              <a:t>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63544E-6 L 0.16545 -0.208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-104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dung-roi-ban-gioi-qua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63544E-6 L 0.2842 -0.2084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1" y="-104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hat-vong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102E-6 L 0.01215 -0.191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" y="-95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hat-vong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4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19755E-6 L -0.11285 -0.187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-93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hat-vong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1"/>
                  </p:tgtEl>
                </p:cond>
              </p:nextCondLst>
            </p:seq>
          </p:childTnLst>
        </p:cTn>
      </p:par>
    </p:tnLst>
    <p:bldLst>
      <p:bldP spid="20486" grpId="0"/>
      <p:bldP spid="35853" grpId="0"/>
      <p:bldP spid="20488" grpId="0"/>
      <p:bldP spid="2049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66764809"/>
              </p:ext>
            </p:extLst>
          </p:nvPr>
        </p:nvGraphicFramePr>
        <p:xfrm>
          <a:off x="0" y="0"/>
          <a:ext cx="9144000" cy="6892925"/>
        </p:xfrm>
        <a:graphic>
          <a:graphicData uri="http://schemas.openxmlformats.org/presentationml/2006/ole">
            <p:oleObj spid="_x0000_s8215" name="Slide" r:id="rId5" imgW="4572042" imgH="3428869" progId="PowerPoint.Slide.8">
              <p:embed/>
            </p:oleObj>
          </a:graphicData>
        </a:graphic>
      </p:graphicFrame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692275" y="4365625"/>
            <a:ext cx="554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8196" name="Picture 12" descr="bep ga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050" y="0"/>
            <a:ext cx="5040313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1857375" y="3714750"/>
            <a:ext cx="47529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 b="1" dirty="0" err="1">
                <a:solidFill>
                  <a:srgbClr val="0000FF"/>
                </a:solidFill>
                <a:latin typeface="VNI-Avo" pitchFamily="2" charset="0"/>
              </a:rPr>
              <a:t>B_p</a:t>
            </a:r>
            <a:r>
              <a:rPr lang="en-US" altLang="en-US" sz="60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altLang="en-US" sz="6000" b="1" dirty="0" err="1">
                <a:solidFill>
                  <a:srgbClr val="0000FF"/>
                </a:solidFill>
                <a:latin typeface="VNI-Avo" pitchFamily="2" charset="0"/>
              </a:rPr>
              <a:t>ga</a:t>
            </a:r>
            <a:endParaRPr lang="vi-VN" altLang="en-US" sz="60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286000" y="5214938"/>
            <a:ext cx="9588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0000FF"/>
                </a:solidFill>
                <a:latin typeface="Arial" panose="020B0604020202020204" pitchFamily="34" charset="0"/>
              </a:rPr>
              <a:t>e</a:t>
            </a:r>
            <a:endParaRPr lang="vi-VN" altLang="en-US" sz="60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500438" y="5214938"/>
            <a:ext cx="647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6000" b="1" dirty="0">
                <a:solidFill>
                  <a:srgbClr val="0000FF"/>
                </a:solidFill>
                <a:latin typeface="Arial" panose="020B0604020202020204" pitchFamily="34" charset="0"/>
              </a:rPr>
              <a:t>ê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929188" y="5214938"/>
            <a:ext cx="647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5400" b="1">
                <a:solidFill>
                  <a:srgbClr val="0000FF"/>
                </a:solidFill>
                <a:latin typeface="Arial" panose="020B0604020202020204" pitchFamily="34" charset="0"/>
              </a:rPr>
              <a:t>ô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6072188" y="5143500"/>
            <a:ext cx="647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6000" b="1">
                <a:solidFill>
                  <a:srgbClr val="0000FF"/>
                </a:solidFill>
                <a:latin typeface="Arial" panose="020B0604020202020204" pitchFamily="34" charset="0"/>
              </a:rPr>
              <a:t>ơ</a:t>
            </a:r>
          </a:p>
        </p:txBody>
      </p:sp>
      <p:sp>
        <p:nvSpPr>
          <p:cNvPr id="8202" name="Text Box 15"/>
          <p:cNvSpPr txBox="1">
            <a:spLocks noChangeArrowheads="1"/>
          </p:cNvSpPr>
          <p:nvPr/>
        </p:nvSpPr>
        <p:spPr bwMode="auto">
          <a:xfrm>
            <a:off x="3586162" y="3510756"/>
            <a:ext cx="647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1204 L -0.02847 -0.21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-1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dung-roi-ban-gioi-qua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63544E-6 L 0.11875 -0.2188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-109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hat-vong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102E-6 L -0.16892 -0.2017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5" y="-100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hat-vong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19755E-6 L -0.29392 -0.2084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5" y="-104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hat-vong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0" y="-34925"/>
          <a:ext cx="9144000" cy="6892925"/>
        </p:xfrm>
        <a:graphic>
          <a:graphicData uri="http://schemas.openxmlformats.org/presentationml/2006/ole">
            <p:oleObj spid="_x0000_s9237" name="Slide" r:id="rId5" imgW="4572042" imgH="3428869" progId="PowerPoint.Slide.8">
              <p:embed/>
            </p:oleObj>
          </a:graphicData>
        </a:graphic>
      </p:graphicFrame>
      <p:pic>
        <p:nvPicPr>
          <p:cNvPr id="9219" name="Picture 4" descr="Hình ảnh bánh sinh nhật đẹp độc đáo dễ thương - Mạng đời sống | Ẩm thực -  nấu ăn - làm đẹp - sức khỏ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57188"/>
            <a:ext cx="3500438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2143125" y="3643313"/>
            <a:ext cx="47529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 b="1" dirty="0" err="1" smtClean="0">
                <a:solidFill>
                  <a:srgbClr val="0000FF"/>
                </a:solidFill>
                <a:latin typeface="VNI-Avo" pitchFamily="2" charset="0"/>
              </a:rPr>
              <a:t>Baùnh</a:t>
            </a:r>
            <a:r>
              <a:rPr lang="en-US" altLang="en-US" sz="6000" b="1" dirty="0" smtClean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altLang="en-US" sz="6000" b="1" dirty="0" err="1">
                <a:solidFill>
                  <a:srgbClr val="0000FF"/>
                </a:solidFill>
                <a:latin typeface="VNI-Avo" pitchFamily="2" charset="0"/>
              </a:rPr>
              <a:t>k_m</a:t>
            </a:r>
            <a:endParaRPr lang="vi-VN" altLang="en-US" sz="60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286000" y="5214938"/>
            <a:ext cx="9588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6000" b="1" dirty="0">
                <a:solidFill>
                  <a:srgbClr val="0000FF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500438" y="5214938"/>
            <a:ext cx="647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6000" b="1">
                <a:solidFill>
                  <a:srgbClr val="0000FF"/>
                </a:solidFill>
                <a:latin typeface="Arial" panose="020B0604020202020204" pitchFamily="34" charset="0"/>
              </a:rPr>
              <a:t>ê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929188" y="5214938"/>
            <a:ext cx="647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5400" b="1">
                <a:solidFill>
                  <a:srgbClr val="0000FF"/>
                </a:solidFill>
                <a:latin typeface="Arial" panose="020B0604020202020204" pitchFamily="34" charset="0"/>
              </a:rPr>
              <a:t>ô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6072188" y="5143500"/>
            <a:ext cx="647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6000" b="1">
                <a:solidFill>
                  <a:srgbClr val="0000FF"/>
                </a:solidFill>
                <a:latin typeface="Arial" panose="020B0604020202020204" pitchFamily="34" charset="0"/>
              </a:rPr>
              <a:t>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63544E-6 L 0.17621 -0.218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-109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hat-vong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63544E-6 L 0.30781 -0.2292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82" y="-114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dung-roi-ban-gioi-qua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3.33102E-6 L 0.01632 -0.2121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-106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hat-vong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19755E-6 L -0.11285 -0.2188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-109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hat-vong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00438" y="3214688"/>
            <a:ext cx="2143125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9900" dirty="0">
                <a:solidFill>
                  <a:srgbClr val="FF0000"/>
                </a:solidFill>
              </a:rPr>
              <a:t>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79712" y="2708920"/>
            <a:ext cx="2235101" cy="157733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357688" y="2571750"/>
            <a:ext cx="2590576" cy="17145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0060" y="378657"/>
            <a:ext cx="81438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600" dirty="0" err="1">
                <a:solidFill>
                  <a:srgbClr val="FF0000"/>
                </a:solidFill>
                <a:latin typeface="VNI-Avo" pitchFamily="2" charset="0"/>
              </a:rPr>
              <a:t>e</a:t>
            </a:r>
            <a:r>
              <a:rPr lang="en-US" altLang="en-US" sz="16600" dirty="0" err="1" smtClean="0">
                <a:latin typeface="VNI-Avo" pitchFamily="2" charset="0"/>
              </a:rPr>
              <a:t>m</a:t>
            </a:r>
            <a:r>
              <a:rPr lang="en-US" altLang="en-US" sz="16600" dirty="0" smtClean="0">
                <a:latin typeface="VNI-Avo" pitchFamily="2" charset="0"/>
              </a:rPr>
              <a:t> </a:t>
            </a:r>
            <a:r>
              <a:rPr lang="en-US" altLang="en-US" sz="16600" dirty="0" err="1" smtClean="0">
                <a:latin typeface="VNI-Avo" pitchFamily="2" charset="0"/>
              </a:rPr>
              <a:t>b</a:t>
            </a:r>
            <a:r>
              <a:rPr lang="en-US" altLang="en-US" sz="16600" dirty="0" err="1" smtClean="0">
                <a:solidFill>
                  <a:srgbClr val="FF0000"/>
                </a:solidFill>
                <a:latin typeface="VNI-Avo" pitchFamily="2" charset="0"/>
              </a:rPr>
              <a:t>e</a:t>
            </a:r>
            <a:r>
              <a:rPr lang="en-US" altLang="en-US" sz="16600" dirty="0" err="1" smtClean="0">
                <a:latin typeface="VNI-Avo" pitchFamily="2" charset="0"/>
              </a:rPr>
              <a:t>ù</a:t>
            </a:r>
            <a:endParaRPr lang="en-US" altLang="en-US" sz="16600" dirty="0" smtClean="0">
              <a:latin typeface="VNI-Avo" pitchFamily="2" charset="0"/>
            </a:endParaRPr>
          </a:p>
          <a:p>
            <a:endParaRPr lang="en-US" altLang="en-US" dirty="0">
              <a:latin typeface="VNI-Avo" pitchFamily="2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0059" y="378657"/>
            <a:ext cx="81438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600" dirty="0" err="1">
                <a:latin typeface="VNI-Avo" pitchFamily="2" charset="0"/>
              </a:rPr>
              <a:t>e</a:t>
            </a:r>
            <a:r>
              <a:rPr lang="en-US" altLang="en-US" sz="16600" dirty="0" err="1" smtClean="0">
                <a:latin typeface="VNI-Avo" pitchFamily="2" charset="0"/>
              </a:rPr>
              <a:t>m</a:t>
            </a:r>
            <a:r>
              <a:rPr lang="en-US" altLang="en-US" sz="16600" dirty="0" smtClean="0">
                <a:latin typeface="VNI-Avo" pitchFamily="2" charset="0"/>
              </a:rPr>
              <a:t> </a:t>
            </a:r>
            <a:r>
              <a:rPr lang="en-US" altLang="en-US" sz="16600" dirty="0" err="1" smtClean="0">
                <a:latin typeface="VNI-Avo" pitchFamily="2" charset="0"/>
              </a:rPr>
              <a:t>beù</a:t>
            </a:r>
            <a:endParaRPr lang="en-US" altLang="en-US" sz="16600" dirty="0" smtClean="0">
              <a:latin typeface="VNI-Avo" pitchFamily="2" charset="0"/>
            </a:endParaRPr>
          </a:p>
          <a:p>
            <a:endParaRPr lang="en-US" altLang="en-US" dirty="0"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1" build="allAtOnce"/>
      <p:bldP spid="14" grpId="2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idx="1"/>
          </p:nvPr>
        </p:nvGraphicFramePr>
        <p:xfrm>
          <a:off x="0" y="-171450"/>
          <a:ext cx="9144000" cy="7029450"/>
        </p:xfrm>
        <a:graphic>
          <a:graphicData uri="http://schemas.openxmlformats.org/presentationml/2006/ole">
            <p:oleObj spid="_x0000_s1042" name="Slide" r:id="rId4" imgW="4572042" imgH="3428869" progId="PowerPoint.Slide.8">
              <p:embed/>
            </p:oleObj>
          </a:graphicData>
        </a:graphic>
      </p:graphicFrame>
      <p:sp>
        <p:nvSpPr>
          <p:cNvPr id="1028" name="Text Box 7"/>
          <p:cNvSpPr txBox="1">
            <a:spLocks noChangeArrowheads="1"/>
          </p:cNvSpPr>
          <p:nvPr/>
        </p:nvSpPr>
        <p:spPr bwMode="auto">
          <a:xfrm>
            <a:off x="2771775" y="-603250"/>
            <a:ext cx="360045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800" b="1" dirty="0">
                <a:solidFill>
                  <a:srgbClr val="0000FF"/>
                </a:solidFill>
              </a:rPr>
              <a:t>e</a:t>
            </a:r>
            <a:endParaRPr lang="vi-VN" altLang="en-US" sz="44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wipe/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93802639"/>
              </p:ext>
            </p:extLst>
          </p:nvPr>
        </p:nvGraphicFramePr>
        <p:xfrm>
          <a:off x="0" y="25152"/>
          <a:ext cx="9144000" cy="6858000"/>
        </p:xfrm>
        <a:graphic>
          <a:graphicData uri="http://schemas.openxmlformats.org/presentationml/2006/ole">
            <p:oleObj spid="_x0000_s2068" name="Slide" r:id="rId3" imgW="4572042" imgH="3428869" progId="PowerPoint.Slide.8">
              <p:embed/>
            </p:oleObj>
          </a:graphicData>
        </a:graphic>
      </p:graphicFrame>
      <p:pic>
        <p:nvPicPr>
          <p:cNvPr id="13" name="Picture 7" descr="C:\Users\Admin\Desktop\netco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32571"/>
            <a:ext cx="309634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C:\Users\Admin\Desktop\nennga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61990"/>
            <a:ext cx="2749476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92" name="Slide" r:id="rId3" imgW="4572042" imgH="3428869" progId="PowerPoint.Slide.8">
              <p:embed/>
            </p:oleObj>
          </a:graphicData>
        </a:graphic>
      </p:graphicFrame>
      <p:pic>
        <p:nvPicPr>
          <p:cNvPr id="6" name="Picture 2" descr="C:\Users\Admin\Desktop\IMG_2643 copy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984" b="89860" l="9795" r="97950">
                        <a14:backgroundMark x1="30524" y1="32293" x2="15718" y2="63963"/>
                        <a14:backgroundMark x1="54897" y1="42434" x2="35308" y2="58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2472" y="1475581"/>
            <a:ext cx="1825625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68313" y="1412875"/>
            <a:ext cx="162560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600" b="1" dirty="0">
                <a:solidFill>
                  <a:srgbClr val="0000FF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843213" y="1125538"/>
            <a:ext cx="240347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800" b="1" dirty="0">
                <a:solidFill>
                  <a:srgbClr val="0000FF"/>
                </a:solidFill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0" y="-171450"/>
          <a:ext cx="9144000" cy="7029450"/>
        </p:xfrm>
        <a:graphic>
          <a:graphicData uri="http://schemas.openxmlformats.org/presentationml/2006/ole">
            <p:oleObj spid="_x0000_s4114" name="Slide" r:id="rId3" imgW="4572042" imgH="3428869" progId="PowerPoint.Slide.8">
              <p:embed/>
            </p:oleObj>
          </a:graphicData>
        </a:graphic>
      </p:graphicFrame>
      <p:sp>
        <p:nvSpPr>
          <p:cNvPr id="13314" name="Rectangle 8"/>
          <p:cNvSpPr>
            <a:spLocks noChangeArrowheads="1"/>
          </p:cNvSpPr>
          <p:nvPr/>
        </p:nvSpPr>
        <p:spPr bwMode="auto">
          <a:xfrm>
            <a:off x="1708150" y="908050"/>
            <a:ext cx="5029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7000" b="1" dirty="0">
                <a:solidFill>
                  <a:srgbClr val="FF3300"/>
                </a:solidFill>
              </a:rPr>
              <a:t>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8944" t="24790" r="37724" b="65003"/>
          <a:stretch/>
        </p:blipFill>
        <p:spPr>
          <a:xfrm>
            <a:off x="3094019" y="1844824"/>
            <a:ext cx="2257462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139" name="Slide" r:id="rId3" imgW="4572042" imgH="3428869" progId="PowerPoint.Slide.8">
              <p:embed/>
            </p:oleObj>
          </a:graphicData>
        </a:graphic>
      </p:graphicFrame>
      <p:pic>
        <p:nvPicPr>
          <p:cNvPr id="7" name="Picture 2" descr="C:\Users\Admin\Desktop\IMG_2642 copy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4125" y="2016125"/>
            <a:ext cx="1905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66725" y="1801813"/>
            <a:ext cx="194627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800" b="1">
                <a:solidFill>
                  <a:srgbClr val="0000FF"/>
                </a:solidFill>
                <a:latin typeface="Arial" panose="020B0604020202020204" pitchFamily="34" charset="0"/>
              </a:rPr>
              <a:t>Ê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286125" y="1214438"/>
            <a:ext cx="1963738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200" b="1" dirty="0">
                <a:solidFill>
                  <a:srgbClr val="0000FF"/>
                </a:solidFill>
                <a:latin typeface="Arial" panose="020B0604020202020204" pitchFamily="34" charset="0"/>
              </a:rPr>
              <a:t>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5"/>
          <p:cNvSpPr>
            <a:spLocks noChangeArrowheads="1"/>
          </p:cNvSpPr>
          <p:nvPr/>
        </p:nvSpPr>
        <p:spPr bwMode="auto">
          <a:xfrm>
            <a:off x="1828800" y="228600"/>
            <a:ext cx="5410200" cy="1600200"/>
          </a:xfrm>
          <a:prstGeom prst="horizontalScroll">
            <a:avLst>
              <a:gd name="adj" fmla="val 12500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6" name="WordArt 8"/>
          <p:cNvSpPr>
            <a:spLocks noChangeArrowheads="1" noChangeShapeType="1" noTextEdit="1"/>
          </p:cNvSpPr>
          <p:nvPr/>
        </p:nvSpPr>
        <p:spPr bwMode="auto">
          <a:xfrm>
            <a:off x="2971800" y="533400"/>
            <a:ext cx="34290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e, ê</a:t>
            </a:r>
          </a:p>
        </p:txBody>
      </p:sp>
      <p:pic>
        <p:nvPicPr>
          <p:cNvPr id="15364" name="Picture 18" descr="pho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76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9" descr="pho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3995936" y="-891480"/>
            <a:ext cx="4386064" cy="674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3600" b="1" dirty="0" smtClean="0">
                <a:solidFill>
                  <a:srgbClr val="0000FF"/>
                </a:solidFill>
              </a:rPr>
              <a:t>e</a:t>
            </a:r>
            <a:r>
              <a:rPr lang="en-US" altLang="en-US" sz="49300" b="1" dirty="0" smtClean="0">
                <a:solidFill>
                  <a:srgbClr val="FF3300"/>
                </a:solidFill>
              </a:rPr>
              <a:t> </a:t>
            </a:r>
            <a:r>
              <a:rPr lang="en-US" altLang="en-US" sz="43100" b="1" dirty="0"/>
              <a:t>c</a:t>
            </a:r>
            <a:r>
              <a:rPr lang="en-US" altLang="en-US" sz="49300" b="1" dirty="0">
                <a:solidFill>
                  <a:srgbClr val="FF3300"/>
                </a:solidFill>
              </a:rPr>
              <a:t> </a:t>
            </a:r>
            <a:r>
              <a:rPr lang="en-US" altLang="en-US" sz="43100" b="1" dirty="0" err="1"/>
              <a:t>c</a:t>
            </a:r>
            <a:endParaRPr lang="en-US" altLang="en-US" sz="43100" b="1" dirty="0"/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1288337" y="934314"/>
            <a:ext cx="2628900" cy="428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3600" b="1" dirty="0">
                <a:solidFill>
                  <a:srgbClr val="0000FF"/>
                </a:solidFill>
              </a:rPr>
              <a:t>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38944" t="24790" r="37724" b="65003"/>
          <a:stretch/>
        </p:blipFill>
        <p:spPr>
          <a:xfrm>
            <a:off x="5060237" y="1724744"/>
            <a:ext cx="2257462" cy="12241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animBg="1"/>
      <p:bldP spid="10" grpId="0" build="p"/>
      <p:bldP spid="11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139</Words>
  <Application>Microsoft Office PowerPoint</Application>
  <PresentationFormat>On-screen Show (4:3)</PresentationFormat>
  <Paragraphs>68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Default Design</vt:lpstr>
      <vt:lpstr>Slide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dunganh</dc:creator>
  <cp:lastModifiedBy>tt</cp:lastModifiedBy>
  <cp:revision>73</cp:revision>
  <dcterms:created xsi:type="dcterms:W3CDTF">2011-11-10T15:02:25Z</dcterms:created>
  <dcterms:modified xsi:type="dcterms:W3CDTF">2023-05-07T22:27:31Z</dcterms:modified>
</cp:coreProperties>
</file>