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>
        <p:scale>
          <a:sx n="80" d="100"/>
          <a:sy n="80" d="100"/>
        </p:scale>
        <p:origin x="-11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0431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Lớp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Chồi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2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Lương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Trinh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1143000" y="1925738"/>
            <a:ext cx="6858000" cy="127466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en-US" sz="2800" b="1" noProof="1">
                <a:solidFill>
                  <a:srgbClr val="FF0000"/>
                </a:solidFill>
              </a:rPr>
              <a:t>Trường mầm non </a:t>
            </a:r>
            <a:r>
              <a:rPr lang="en-US" sz="2800" b="1" noProof="1" smtClean="0">
                <a:solidFill>
                  <a:srgbClr val="FF0000"/>
                </a:solidFill>
              </a:rPr>
              <a:t>Họa Mi 2</a:t>
            </a:r>
            <a:endParaRPr lang="en-US" sz="2800" b="1" noProof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</TotalTime>
  <Words>50</Words>
  <Application>Microsoft Office PowerPoint</Application>
  <PresentationFormat>On-screen Show (4:3)</PresentationFormat>
  <Paragraphs>20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LNL</cp:lastModifiedBy>
  <cp:revision>56</cp:revision>
  <dcterms:created xsi:type="dcterms:W3CDTF">2009-06-14T10:18:10Z</dcterms:created>
  <dcterms:modified xsi:type="dcterms:W3CDTF">2023-04-06T02:14:14Z</dcterms:modified>
</cp:coreProperties>
</file>