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-49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B8B08A-FCA6-4578-BF35-1A4A9D2F31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2ACEE08-7C7A-4D9B-A415-5CCD7A2FC1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933B8A-1516-4706-AFC9-BE94A21F6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32B7A-A493-43B0-BF79-90FBC28AEC1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243E39B-80F2-4326-B9A8-12E9ECD33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F7545E7-95E2-45FA-9F85-7B9E2D87C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7322-2FAB-4BEA-AB82-E1E0A632A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414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61EDFA-9951-41F9-91DE-CE098F75F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E3182DE-2084-4F5E-8467-1D1B1E178B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B073B29-17E8-4981-9F40-D983CB2EE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32B7A-A493-43B0-BF79-90FBC28AEC1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CA85262-AEE8-4CD5-A0B4-8933491C1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2FE5728-92D0-492A-8F32-8667E2B76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7322-2FAB-4BEA-AB82-E1E0A632A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475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B182C06-C822-4BAA-9B50-28A7718925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8550410-2697-4C85-95F6-E54660778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F2927E8-BB6C-4DD4-937E-C71D23519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32B7A-A493-43B0-BF79-90FBC28AEC1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5EB1716-9E2E-4747-A892-2E6FB8E57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944647E-313D-419D-80A8-011E65ED4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7322-2FAB-4BEA-AB82-E1E0A632A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357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E26AA3-2766-416C-BE95-2FFF2D2E3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7ACDC98-863E-4A27-82C0-BD3580229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4D6E894-E86D-490E-9958-A1C1E667F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32B7A-A493-43B0-BF79-90FBC28AEC1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E58015F-010B-4C97-9B41-5A21A499C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5F58E2F-DDA3-4F27-A9C0-097A8864A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7322-2FAB-4BEA-AB82-E1E0A632A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45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A756D9-981B-4C77-A5D7-118607F3D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B2A01C5-4D36-4FFF-A105-853B6677F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C1013E0-E9CF-4A58-A8DA-B6538D1D6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32B7A-A493-43B0-BF79-90FBC28AEC1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03393A2-F763-4C7A-A504-79A1FA0DC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C88AF92-CCF1-4A3F-A126-7C7A5892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7322-2FAB-4BEA-AB82-E1E0A632A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65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A6F38C-4193-4655-8AB1-F9BAADCD4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00C33E1-9F70-4B54-9292-B6983C1061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E858963-C03D-47B9-AE6D-3E61C66C3C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9109B19-22A1-4CF4-875E-9B5CC55AA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32B7A-A493-43B0-BF79-90FBC28AEC1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70807BC-2532-4881-A802-2F697F705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3ACEEDB-D2A7-4159-B24C-7C14DAB9D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7322-2FAB-4BEA-AB82-E1E0A632A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14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192EB7-2DF9-4639-8AE6-5E1061910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260E55E-86DD-4233-8CF0-CAC7D1268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4C16943-DBB5-42E8-9623-BA4A2EAB6A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5A39F81-EC9D-4A6C-BE74-98DC995E5C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76EF5AA-A1B9-43B2-BA3E-25EC7AFDB3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7D62AC3-3F65-4712-BA60-A7C8E923F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32B7A-A493-43B0-BF79-90FBC28AEC1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607BE6B-F8DF-4B1A-A1D3-1EC509D63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2359775-C470-49AA-BD4B-12BD990F9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7322-2FAB-4BEA-AB82-E1E0A632A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52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447CFC-7DD1-4F72-9DA0-BA8BE7FA2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B9ABE54-2A2C-4E8D-85F1-1ADE31B61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32B7A-A493-43B0-BF79-90FBC28AEC1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E31A395-ACB7-4D65-8020-8E5CF81C7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AD4D09C-E9DF-47E3-BF96-1BF0953EB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7322-2FAB-4BEA-AB82-E1E0A632A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716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C9F41A6-9D31-4769-8B83-DA872898D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32B7A-A493-43B0-BF79-90FBC28AEC1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019FE9A-D9DB-4CFF-8D7B-E15DE3078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8A5D583-9E53-475B-A76E-4180EE083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7322-2FAB-4BEA-AB82-E1E0A632A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420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2069E8-758B-4D69-82C0-3A37EEE4E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36E82DF-9ADE-438E-B2C3-F2A30288C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FCB820D-940E-49B4-8142-CA5ECC0D89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E4746F3-36A3-4515-89B7-4898CF609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32B7A-A493-43B0-BF79-90FBC28AEC1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8C45ED6-8C8D-48A1-8532-D52599E17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E2E2AF2-E0E0-4C2A-BF8A-DEE5E0D42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7322-2FAB-4BEA-AB82-E1E0A632A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449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8756E4-6A19-4968-9C4D-1D4974EE0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F30DDEF7-E6C4-4B71-AB84-D3B2D5A7DE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B91D1D0-AD7E-4697-A807-EDAA335076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6B3801B-7153-46C8-99B4-168CBBA36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32B7A-A493-43B0-BF79-90FBC28AEC1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CC99E5C-6B68-42A4-8A58-97166F3F7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C4D3B4E-9FDC-46BD-8AB1-8B356A219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7322-2FAB-4BEA-AB82-E1E0A632A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940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04E8AB9-5C45-4F3E-B2CD-D46C0538C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DA43EED-FC53-4715-B4EB-247169493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00869E3-84D3-4A1E-9AE5-94D6558836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32B7A-A493-43B0-BF79-90FBC28AEC1E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5F3C205-AA66-4680-B637-985707AF97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C70D5B-BE51-461A-B7F5-C953359A6E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37322-2FAB-4BEA-AB82-E1E0A632A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638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6.jfif"/><Relationship Id="rId4" Type="http://schemas.microsoft.com/office/2007/relationships/hdphoto" Target="../media/hdphoto1.wdp"/><Relationship Id="rId9" Type="http://schemas.microsoft.com/office/2007/relationships/hdphoto" Target="../media/hdphoto3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fif"/><Relationship Id="rId3" Type="http://schemas.openxmlformats.org/officeDocument/2006/relationships/image" Target="../media/image8.png"/><Relationship Id="rId7" Type="http://schemas.microsoft.com/office/2007/relationships/hdphoto" Target="../media/hdphoto4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jfif"/><Relationship Id="rId9" Type="http://schemas.openxmlformats.org/officeDocument/2006/relationships/image" Target="../media/image13.jf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fif"/><Relationship Id="rId3" Type="http://schemas.microsoft.com/office/2007/relationships/hdphoto" Target="../media/hdphoto5.wdp"/><Relationship Id="rId7" Type="http://schemas.openxmlformats.org/officeDocument/2006/relationships/image" Target="../media/image18.jfi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0.png"/><Relationship Id="rId5" Type="http://schemas.openxmlformats.org/officeDocument/2006/relationships/image" Target="../media/image16.png"/><Relationship Id="rId10" Type="http://schemas.microsoft.com/office/2007/relationships/hdphoto" Target="../media/hdphoto6.wdp"/><Relationship Id="rId4" Type="http://schemas.openxmlformats.org/officeDocument/2006/relationships/image" Target="../media/image15.png"/><Relationship Id="rId9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8.png"/><Relationship Id="rId2" Type="http://schemas.openxmlformats.org/officeDocument/2006/relationships/image" Target="../media/image21.jf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2.jf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0.png"/><Relationship Id="rId4" Type="http://schemas.openxmlformats.org/officeDocument/2006/relationships/image" Target="../media/image26.jf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29.png"/><Relationship Id="rId7" Type="http://schemas.microsoft.com/office/2007/relationships/hdphoto" Target="../media/hdphoto1.wdp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microsoft.com/office/2007/relationships/hdphoto" Target="../media/hdphoto7.wdp"/><Relationship Id="rId10" Type="http://schemas.openxmlformats.org/officeDocument/2006/relationships/image" Target="../media/image18.jfif"/><Relationship Id="rId4" Type="http://schemas.openxmlformats.org/officeDocument/2006/relationships/image" Target="../media/image30.png"/><Relationship Id="rId9" Type="http://schemas.microsoft.com/office/2007/relationships/hdphoto" Target="../media/hdphoto6.wdp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microsoft.com/office/2007/relationships/hdphoto" Target="../media/hdphoto7.wdp"/><Relationship Id="rId7" Type="http://schemas.openxmlformats.org/officeDocument/2006/relationships/image" Target="../media/image16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microsoft.com/office/2007/relationships/hdphoto" Target="../media/hdphoto5.wdp"/><Relationship Id="rId5" Type="http://schemas.openxmlformats.org/officeDocument/2006/relationships/image" Target="../media/image14.png"/><Relationship Id="rId4" Type="http://schemas.openxmlformats.org/officeDocument/2006/relationships/image" Target="../media/image22.png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1.png"/><Relationship Id="rId2" Type="http://schemas.openxmlformats.org/officeDocument/2006/relationships/image" Target="../media/image9.jf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fif"/><Relationship Id="rId5" Type="http://schemas.openxmlformats.org/officeDocument/2006/relationships/image" Target="../media/image8.png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39B54F15-7288-4072-9F47-B4CB6E3E4741}"/>
              </a:ext>
            </a:extLst>
          </p:cNvPr>
          <p:cNvSpPr/>
          <p:nvPr/>
        </p:nvSpPr>
        <p:spPr>
          <a:xfrm>
            <a:off x="1159565" y="119269"/>
            <a:ext cx="9872869" cy="99391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ương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55519BA2-9D56-442A-A663-F345B2747CD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10" t="12838" r="11817" b="11007"/>
          <a:stretch/>
        </p:blipFill>
        <p:spPr>
          <a:xfrm>
            <a:off x="487224" y="1371598"/>
            <a:ext cx="2809145" cy="205740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CC2852F3-E6CA-402F-90F4-36859FC6424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0761" b="13277"/>
          <a:stretch/>
        </p:blipFill>
        <p:spPr>
          <a:xfrm>
            <a:off x="9062250" y="1480928"/>
            <a:ext cx="2642526" cy="21766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A54D37F5-999E-4890-8B94-505529034A2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6" t="23177" r="13970" b="24908"/>
          <a:stretch/>
        </p:blipFill>
        <p:spPr>
          <a:xfrm>
            <a:off x="4567848" y="4518992"/>
            <a:ext cx="3056303" cy="20143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BF97E339-0FC2-4C16-BBAD-A24B9CB3F10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565" y="4197590"/>
            <a:ext cx="2525524" cy="23622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F0276BD7-EF79-46CF-837C-27F66B4C010A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2087" b="23874"/>
          <a:stretch/>
        </p:blipFill>
        <p:spPr>
          <a:xfrm>
            <a:off x="8344086" y="4234071"/>
            <a:ext cx="3529861" cy="228600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C8160065-2D40-41E9-BE03-6010A1280EE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4753" y="1490871"/>
            <a:ext cx="2264673" cy="2743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1819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DC92B509-9A84-4B05-915E-2A56DCB708A3}"/>
              </a:ext>
            </a:extLst>
          </p:cNvPr>
          <p:cNvSpPr/>
          <p:nvPr/>
        </p:nvSpPr>
        <p:spPr>
          <a:xfrm>
            <a:off x="1159565" y="119269"/>
            <a:ext cx="9872869" cy="99391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ương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48A487AC-1392-49C7-856F-F4C3E3EC6B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460" y="1611950"/>
            <a:ext cx="2483540" cy="206961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EA28F786-60E0-4F70-AF41-9CCA2574C22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9" t="10236" r="2739" b="10236"/>
          <a:stretch/>
        </p:blipFill>
        <p:spPr>
          <a:xfrm>
            <a:off x="1704800" y="4180335"/>
            <a:ext cx="2686399" cy="226022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6043E3E2-4D5A-4148-A381-1498B466C3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1849" y="1285875"/>
            <a:ext cx="2395692" cy="239569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B6F3D23E-C4ED-4D15-B4B7-FC263A24F56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8513" y="1285874"/>
            <a:ext cx="2286000" cy="226022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5C8B74F9-6478-4A2D-A640-11234F4E33E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565" y="4080220"/>
            <a:ext cx="2562431" cy="25624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880A4B5A-84B0-4EF7-8005-81BE7A1634D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417" y="4080220"/>
            <a:ext cx="3086388" cy="233067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1312C6A4-5E06-4F3B-931C-40E8DDE7AF50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72" r="20154"/>
          <a:stretch/>
        </p:blipFill>
        <p:spPr>
          <a:xfrm>
            <a:off x="6545205" y="1552936"/>
            <a:ext cx="2133600" cy="226022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86872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33C9BF9B-20F4-41A7-AC39-A59AA2823BE2}"/>
              </a:ext>
            </a:extLst>
          </p:cNvPr>
          <p:cNvSpPr/>
          <p:nvPr/>
        </p:nvSpPr>
        <p:spPr>
          <a:xfrm>
            <a:off x="689113" y="119269"/>
            <a:ext cx="10343321" cy="99391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ương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2E6D416-D782-481C-B6B9-89E8750FE5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570" t="22329" r="11662" b="21401"/>
          <a:stretch/>
        </p:blipFill>
        <p:spPr>
          <a:xfrm>
            <a:off x="450574" y="1510747"/>
            <a:ext cx="2930624" cy="206733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E47F04A3-55A9-409E-92FA-48D03665CB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072" y="4308370"/>
            <a:ext cx="2543175" cy="18002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44AD1266-22C4-4A0E-866D-766CCB17C32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0309" y="1327702"/>
            <a:ext cx="2894273" cy="20673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6A808C42-1955-427C-ABEF-B9F7DE12D944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54" r="15372"/>
          <a:stretch/>
        </p:blipFill>
        <p:spPr>
          <a:xfrm>
            <a:off x="9687339" y="3710193"/>
            <a:ext cx="2093843" cy="29965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3B209205-BCD1-4B77-9DF4-7DA729938661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69" t="5970" r="6035" b="20755"/>
          <a:stretch/>
        </p:blipFill>
        <p:spPr>
          <a:xfrm>
            <a:off x="302729" y="4465983"/>
            <a:ext cx="3077860" cy="22141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B8780615-EC43-4C6E-8405-B57137B17F1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093" y="1327702"/>
            <a:ext cx="1666875" cy="2743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24E1D846-A28E-4221-9E4E-C7E66E36C484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1695" t="19559" r="5596" b="6859"/>
          <a:stretch/>
        </p:blipFill>
        <p:spPr>
          <a:xfrm>
            <a:off x="5946776" y="1510746"/>
            <a:ext cx="2777725" cy="225038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8614C63A-305C-4271-83E7-B3E33A20BFCA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00" t="29725"/>
          <a:stretch/>
        </p:blipFill>
        <p:spPr>
          <a:xfrm>
            <a:off x="3894953" y="4465983"/>
            <a:ext cx="2777725" cy="197457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49598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33F8F21D-646D-454D-B559-EA4E5A6C7741}"/>
              </a:ext>
            </a:extLst>
          </p:cNvPr>
          <p:cNvSpPr/>
          <p:nvPr/>
        </p:nvSpPr>
        <p:spPr>
          <a:xfrm>
            <a:off x="689113" y="119269"/>
            <a:ext cx="10343321" cy="99391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ương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7D24F39-38EE-4AC4-A58F-20DBFB4196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303" y="4247659"/>
            <a:ext cx="2650435" cy="23191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D7C1A26-BBFB-46A5-81FC-B7886D2CDE6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51" t="30642" b="7246"/>
          <a:stretch/>
        </p:blipFill>
        <p:spPr>
          <a:xfrm>
            <a:off x="4201205" y="1364973"/>
            <a:ext cx="3789589" cy="176253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AD1A65E2-4C9D-4935-9FE2-679E663FD17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64" t="14514" b="25506"/>
          <a:stretch/>
        </p:blipFill>
        <p:spPr>
          <a:xfrm>
            <a:off x="8942619" y="1364974"/>
            <a:ext cx="2891574" cy="188877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9074E1A6-D66B-467B-A5A5-2481873B7239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84" b="24184"/>
          <a:stretch/>
        </p:blipFill>
        <p:spPr>
          <a:xfrm>
            <a:off x="523857" y="1736034"/>
            <a:ext cx="3040978" cy="188877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22D01C71-AE3F-42B5-8CBA-4496B9B56CAA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566" b="26250"/>
          <a:stretch/>
        </p:blipFill>
        <p:spPr>
          <a:xfrm>
            <a:off x="8807287" y="4678017"/>
            <a:ext cx="3053410" cy="188877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D7ECB804-1F2E-4661-BF4A-B3685DB95E0A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2" t="19237" b="11800"/>
          <a:stretch/>
        </p:blipFill>
        <p:spPr>
          <a:xfrm>
            <a:off x="3564835" y="4505739"/>
            <a:ext cx="2584174" cy="19360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1146DEE9-7F65-473E-9EB6-D77681FB2C2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3090" y="3476832"/>
            <a:ext cx="2143125" cy="254552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35852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1A8B46A-ED1E-428F-8DF7-DCC2848E7080}"/>
              </a:ext>
            </a:extLst>
          </p:cNvPr>
          <p:cNvSpPr/>
          <p:nvPr/>
        </p:nvSpPr>
        <p:spPr>
          <a:xfrm>
            <a:off x="4558749" y="2504660"/>
            <a:ext cx="3193773" cy="196562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44CA34EF-CA63-4C2F-9190-C53E33959F18}"/>
              </a:ext>
            </a:extLst>
          </p:cNvPr>
          <p:cNvSpPr/>
          <p:nvPr/>
        </p:nvSpPr>
        <p:spPr>
          <a:xfrm>
            <a:off x="4678021" y="3346076"/>
            <a:ext cx="808379" cy="2827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683EA236-348E-4964-8685-EC93C89E3E04}"/>
              </a:ext>
            </a:extLst>
          </p:cNvPr>
          <p:cNvSpPr/>
          <p:nvPr/>
        </p:nvSpPr>
        <p:spPr>
          <a:xfrm>
            <a:off x="6781557" y="3346076"/>
            <a:ext cx="808379" cy="2827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xmlns="" id="{31E0986F-F1C5-4CE5-A8C9-F58FC7555D7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10" t="12838" r="11817" b="11007"/>
          <a:stretch/>
        </p:blipFill>
        <p:spPr>
          <a:xfrm>
            <a:off x="9662045" y="2904895"/>
            <a:ext cx="2137361" cy="156539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xmlns="" id="{3142777E-D266-4763-953E-D2BDA969C4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594" y="5040034"/>
            <a:ext cx="2218083" cy="157010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xmlns="" id="{09E995C9-B5BB-4124-8AB0-E854974B08E0}"/>
              </a:ext>
            </a:extLst>
          </p:cNvPr>
          <p:cNvSpPr/>
          <p:nvPr/>
        </p:nvSpPr>
        <p:spPr>
          <a:xfrm>
            <a:off x="3474099" y="117787"/>
            <a:ext cx="4943061" cy="7392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sẵn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06CC782E-311E-4EA2-B6BD-BFDF7352083C}"/>
              </a:ext>
            </a:extLst>
          </p:cNvPr>
          <p:cNvSpPr/>
          <p:nvPr/>
        </p:nvSpPr>
        <p:spPr>
          <a:xfrm>
            <a:off x="5729789" y="3357100"/>
            <a:ext cx="808379" cy="2827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xmlns="" id="{E619C349-1973-4253-93BA-1A41E3B550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594" y="1032914"/>
            <a:ext cx="2218083" cy="157010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xmlns="" id="{26C48A8C-9E5F-4C3F-A051-74CA306C359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35" t="29503" b="10041"/>
          <a:stretch/>
        </p:blipFill>
        <p:spPr>
          <a:xfrm>
            <a:off x="392594" y="3038830"/>
            <a:ext cx="2218083" cy="156539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xmlns="" id="{15CBBD43-5165-41D5-BA98-A1DE962B14D2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78" t="22302" r="-1375" b="25880"/>
          <a:stretch/>
        </p:blipFill>
        <p:spPr>
          <a:xfrm>
            <a:off x="9662045" y="1032914"/>
            <a:ext cx="2137360" cy="14717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xmlns="" id="{B1C8546E-7905-437D-A937-F7FBAF21823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2043" y="4870521"/>
            <a:ext cx="2137362" cy="173961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xmlns="" id="{A2C911C3-5F67-4E12-9645-349D7DAF04FF}"/>
              </a:ext>
            </a:extLst>
          </p:cNvPr>
          <p:cNvCxnSpPr/>
          <p:nvPr/>
        </p:nvCxnSpPr>
        <p:spPr>
          <a:xfrm>
            <a:off x="2610677" y="1550504"/>
            <a:ext cx="1948072" cy="135439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xmlns="" id="{FACE122B-D02C-4A23-9C26-E644E77CA938}"/>
              </a:ext>
            </a:extLst>
          </p:cNvPr>
          <p:cNvCxnSpPr>
            <a:cxnSpLocks/>
            <a:stCxn id="33" idx="3"/>
          </p:cNvCxnSpPr>
          <p:nvPr/>
        </p:nvCxnSpPr>
        <p:spPr>
          <a:xfrm flipV="1">
            <a:off x="2610677" y="3953106"/>
            <a:ext cx="1948072" cy="187198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xmlns="" id="{892F3B2B-F595-4683-977D-1A8BC2E1D4D6}"/>
              </a:ext>
            </a:extLst>
          </p:cNvPr>
          <p:cNvCxnSpPr>
            <a:cxnSpLocks/>
          </p:cNvCxnSpPr>
          <p:nvPr/>
        </p:nvCxnSpPr>
        <p:spPr>
          <a:xfrm flipH="1">
            <a:off x="7752522" y="3598358"/>
            <a:ext cx="1828801" cy="3050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2701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BF99BB2-401F-4F72-9A6C-E3EA0AEA077C}"/>
              </a:ext>
            </a:extLst>
          </p:cNvPr>
          <p:cNvSpPr/>
          <p:nvPr/>
        </p:nvSpPr>
        <p:spPr>
          <a:xfrm>
            <a:off x="4615818" y="2120349"/>
            <a:ext cx="2659625" cy="2133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loud 2">
            <a:extLst>
              <a:ext uri="{FF2B5EF4-FFF2-40B4-BE49-F238E27FC236}">
                <a16:creationId xmlns:a16="http://schemas.microsoft.com/office/drawing/2014/main" xmlns="" id="{024861D7-4EF7-47E7-8C2A-7D229A82A805}"/>
              </a:ext>
            </a:extLst>
          </p:cNvPr>
          <p:cNvSpPr/>
          <p:nvPr/>
        </p:nvSpPr>
        <p:spPr>
          <a:xfrm>
            <a:off x="4858468" y="2319165"/>
            <a:ext cx="1134828" cy="965373"/>
          </a:xfrm>
          <a:prstGeom prst="clou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xmlns="" id="{2F18EC9D-06BB-46E5-BD2C-62BA6CE663B7}"/>
              </a:ext>
            </a:extLst>
          </p:cNvPr>
          <p:cNvSpPr/>
          <p:nvPr/>
        </p:nvSpPr>
        <p:spPr>
          <a:xfrm>
            <a:off x="5750646" y="3284538"/>
            <a:ext cx="1134828" cy="717619"/>
          </a:xfrm>
          <a:prstGeom prst="clou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1D0327E-C284-403B-9ABA-1A69DBCB45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50" r="19843" b="11748"/>
          <a:stretch/>
        </p:blipFill>
        <p:spPr>
          <a:xfrm>
            <a:off x="618476" y="492606"/>
            <a:ext cx="1733784" cy="179567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FE9864B6-0EB9-47AD-8D41-4BA81787212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5" t="20934" r="6809" b="26256"/>
          <a:stretch/>
        </p:blipFill>
        <p:spPr>
          <a:xfrm>
            <a:off x="8918091" y="4808157"/>
            <a:ext cx="2528156" cy="151266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F1044350-6189-4FAA-A578-72BCF047605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556" t="27671" r="7962" b="11670"/>
          <a:stretch/>
        </p:blipFill>
        <p:spPr>
          <a:xfrm>
            <a:off x="618476" y="5014880"/>
            <a:ext cx="2230783" cy="160169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D418931D-F531-4381-ACDB-011132027604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492" b="17738"/>
          <a:stretch/>
        </p:blipFill>
        <p:spPr>
          <a:xfrm>
            <a:off x="618476" y="2677975"/>
            <a:ext cx="2225744" cy="18002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47C79219-DF03-4881-8858-D9FFB1216E1A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767"/>
          <a:stretch/>
        </p:blipFill>
        <p:spPr>
          <a:xfrm>
            <a:off x="9207872" y="492606"/>
            <a:ext cx="2238375" cy="167619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FE18D24C-7417-4635-B704-33DFC48771B2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61" t="5970" b="20063"/>
          <a:stretch/>
        </p:blipFill>
        <p:spPr>
          <a:xfrm>
            <a:off x="8657072" y="2618234"/>
            <a:ext cx="2789175" cy="18002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xmlns="" id="{EDD4B3F7-DD3A-4020-9F55-B2D1C98A4B5A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2352260" y="1390441"/>
            <a:ext cx="2263558" cy="128753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xmlns="" id="{29E1577F-A625-4A87-8C2E-3FDD57615106}"/>
              </a:ext>
            </a:extLst>
          </p:cNvPr>
          <p:cNvCxnSpPr>
            <a:endCxn id="2" idx="3"/>
          </p:cNvCxnSpPr>
          <p:nvPr/>
        </p:nvCxnSpPr>
        <p:spPr>
          <a:xfrm flipH="1" flipV="1">
            <a:off x="7275443" y="3187149"/>
            <a:ext cx="1381629" cy="9738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xmlns="" id="{36F4C6C2-79F2-4B41-9037-EF89FCBBFF70}"/>
              </a:ext>
            </a:extLst>
          </p:cNvPr>
          <p:cNvCxnSpPr>
            <a:cxnSpLocks/>
            <a:stCxn id="6" idx="1"/>
          </p:cNvCxnSpPr>
          <p:nvPr/>
        </p:nvCxnSpPr>
        <p:spPr>
          <a:xfrm flipH="1" flipV="1">
            <a:off x="7275443" y="3853453"/>
            <a:ext cx="1642648" cy="171103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xmlns="" id="{88E58C7E-DCF3-4A9F-B731-111E494242B7}"/>
              </a:ext>
            </a:extLst>
          </p:cNvPr>
          <p:cNvSpPr/>
          <p:nvPr/>
        </p:nvSpPr>
        <p:spPr>
          <a:xfrm>
            <a:off x="3474099" y="117787"/>
            <a:ext cx="4943061" cy="7392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sẵn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63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E0408289-80E4-47D1-945E-F81D0F15306E}"/>
              </a:ext>
            </a:extLst>
          </p:cNvPr>
          <p:cNvSpPr/>
          <p:nvPr/>
        </p:nvSpPr>
        <p:spPr>
          <a:xfrm>
            <a:off x="4552121" y="2290514"/>
            <a:ext cx="3087757" cy="206733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D2C036CC-3DAB-49C6-BDE1-DEB22CC6F6DB}"/>
              </a:ext>
            </a:extLst>
          </p:cNvPr>
          <p:cNvCxnSpPr>
            <a:cxnSpLocks/>
          </p:cNvCxnSpPr>
          <p:nvPr/>
        </p:nvCxnSpPr>
        <p:spPr>
          <a:xfrm flipV="1">
            <a:off x="4572000" y="2337351"/>
            <a:ext cx="2120348" cy="107508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A120CB1B-2E29-4706-8605-85E4A340262B}"/>
              </a:ext>
            </a:extLst>
          </p:cNvPr>
          <p:cNvCxnSpPr>
            <a:cxnSpLocks/>
          </p:cNvCxnSpPr>
          <p:nvPr/>
        </p:nvCxnSpPr>
        <p:spPr>
          <a:xfrm flipV="1">
            <a:off x="4585252" y="2631156"/>
            <a:ext cx="3054626" cy="1659235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45CB3EA5-5277-43A6-970F-C9F6B3090C16}"/>
              </a:ext>
            </a:extLst>
          </p:cNvPr>
          <p:cNvCxnSpPr/>
          <p:nvPr/>
        </p:nvCxnSpPr>
        <p:spPr>
          <a:xfrm>
            <a:off x="4810539" y="3256720"/>
            <a:ext cx="371061" cy="67586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6747F249-6CBE-4EFF-83C4-F46B02AE2658}"/>
              </a:ext>
            </a:extLst>
          </p:cNvPr>
          <p:cNvCxnSpPr/>
          <p:nvPr/>
        </p:nvCxnSpPr>
        <p:spPr>
          <a:xfrm>
            <a:off x="5261113" y="3021492"/>
            <a:ext cx="371061" cy="67586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xmlns="" id="{787190D3-72ED-4FB5-BAFA-AB4977919962}"/>
              </a:ext>
            </a:extLst>
          </p:cNvPr>
          <p:cNvCxnSpPr/>
          <p:nvPr/>
        </p:nvCxnSpPr>
        <p:spPr>
          <a:xfrm>
            <a:off x="5724939" y="2766389"/>
            <a:ext cx="371061" cy="67586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36E04BD4-9F91-4383-BB4C-9F8FABFAC377}"/>
              </a:ext>
            </a:extLst>
          </p:cNvPr>
          <p:cNvCxnSpPr>
            <a:cxnSpLocks/>
          </p:cNvCxnSpPr>
          <p:nvPr/>
        </p:nvCxnSpPr>
        <p:spPr>
          <a:xfrm>
            <a:off x="6236052" y="2580860"/>
            <a:ext cx="323774" cy="58143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xmlns="" id="{CF9CDA53-219C-4725-ABAA-1CCFF0823892}"/>
              </a:ext>
            </a:extLst>
          </p:cNvPr>
          <p:cNvCxnSpPr>
            <a:cxnSpLocks/>
          </p:cNvCxnSpPr>
          <p:nvPr/>
        </p:nvCxnSpPr>
        <p:spPr>
          <a:xfrm>
            <a:off x="6705600" y="2337351"/>
            <a:ext cx="357809" cy="59469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E278D0F0-E540-4FB9-B810-908ADE768BA1}"/>
              </a:ext>
            </a:extLst>
          </p:cNvPr>
          <p:cNvCxnSpPr>
            <a:cxnSpLocks/>
          </p:cNvCxnSpPr>
          <p:nvPr/>
        </p:nvCxnSpPr>
        <p:spPr>
          <a:xfrm>
            <a:off x="7260383" y="2290514"/>
            <a:ext cx="239443" cy="47587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29">
            <a:extLst>
              <a:ext uri="{FF2B5EF4-FFF2-40B4-BE49-F238E27FC236}">
                <a16:creationId xmlns:a16="http://schemas.microsoft.com/office/drawing/2014/main" xmlns="" id="{EE4679B7-222B-4115-A11B-F79B12473DB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556" t="27671" r="7962" b="11670"/>
          <a:stretch/>
        </p:blipFill>
        <p:spPr>
          <a:xfrm>
            <a:off x="470452" y="2527021"/>
            <a:ext cx="2572999" cy="184739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xmlns="" id="{5715DAB6-786C-4D1F-85C2-FE8CE7F5DC0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79" b="26397"/>
          <a:stretch/>
        </p:blipFill>
        <p:spPr>
          <a:xfrm>
            <a:off x="9027739" y="402029"/>
            <a:ext cx="2528157" cy="18243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xmlns="" id="{20B673F0-9D89-4589-80A2-FB3DED36D7B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570" t="22329" r="11662" b="21401"/>
          <a:stretch/>
        </p:blipFill>
        <p:spPr>
          <a:xfrm>
            <a:off x="470452" y="4636084"/>
            <a:ext cx="2572999" cy="181506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xmlns="" id="{DF300E44-8587-442A-B844-517089686CC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7739" y="2580860"/>
            <a:ext cx="2528157" cy="169627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xmlns="" id="{E55B35A5-2266-4DE1-A609-F0B700D79D7C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9" t="10236" r="2739" b="10236"/>
          <a:stretch/>
        </p:blipFill>
        <p:spPr>
          <a:xfrm>
            <a:off x="9027739" y="4631634"/>
            <a:ext cx="2528157" cy="181506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xmlns="" id="{6CFE8CF7-1FF4-4FCF-8285-EA53F62C6EA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955" y="318529"/>
            <a:ext cx="2528157" cy="19078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xmlns="" id="{21671C33-F321-4355-BF64-5AE4D027467C}"/>
              </a:ext>
            </a:extLst>
          </p:cNvPr>
          <p:cNvCxnSpPr/>
          <p:nvPr/>
        </p:nvCxnSpPr>
        <p:spPr>
          <a:xfrm>
            <a:off x="3043451" y="861391"/>
            <a:ext cx="1873106" cy="142912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xmlns="" id="{4FACB3C4-8CCF-430F-B240-D30613B0007A}"/>
              </a:ext>
            </a:extLst>
          </p:cNvPr>
          <p:cNvCxnSpPr>
            <a:cxnSpLocks/>
          </p:cNvCxnSpPr>
          <p:nvPr/>
        </p:nvCxnSpPr>
        <p:spPr>
          <a:xfrm flipV="1">
            <a:off x="3044991" y="3648940"/>
            <a:ext cx="1527009" cy="806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xmlns="" id="{A305363D-7C3A-415A-AE88-D3EB33E98B41}"/>
              </a:ext>
            </a:extLst>
          </p:cNvPr>
          <p:cNvCxnSpPr/>
          <p:nvPr/>
        </p:nvCxnSpPr>
        <p:spPr>
          <a:xfrm flipH="1">
            <a:off x="7639878" y="1470991"/>
            <a:ext cx="1387861" cy="197125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xmlns="" id="{6F4C9B87-7507-4A06-A023-B5B65256874C}"/>
              </a:ext>
            </a:extLst>
          </p:cNvPr>
          <p:cNvSpPr/>
          <p:nvPr/>
        </p:nvSpPr>
        <p:spPr>
          <a:xfrm>
            <a:off x="3624468" y="53006"/>
            <a:ext cx="4943061" cy="7392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sẵn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838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4D55E205-016C-4C6B-808A-8B3BD8713BDC}"/>
              </a:ext>
            </a:extLst>
          </p:cNvPr>
          <p:cNvSpPr/>
          <p:nvPr/>
        </p:nvSpPr>
        <p:spPr>
          <a:xfrm>
            <a:off x="3419061" y="106017"/>
            <a:ext cx="4943061" cy="7392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sẵn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DC04CE91-060C-4B37-96D6-9F1CE750757D}"/>
              </a:ext>
            </a:extLst>
          </p:cNvPr>
          <p:cNvSpPr/>
          <p:nvPr/>
        </p:nvSpPr>
        <p:spPr>
          <a:xfrm>
            <a:off x="4343401" y="2727080"/>
            <a:ext cx="3130826" cy="187804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xmlns="" id="{2C4ACFA3-CA1D-43D6-B84F-856EF92B5F7C}"/>
              </a:ext>
            </a:extLst>
          </p:cNvPr>
          <p:cNvSpPr/>
          <p:nvPr/>
        </p:nvSpPr>
        <p:spPr>
          <a:xfrm>
            <a:off x="4452731" y="3307381"/>
            <a:ext cx="2271758" cy="390550"/>
          </a:xfrm>
          <a:custGeom>
            <a:avLst/>
            <a:gdLst>
              <a:gd name="connsiteX0" fmla="*/ 0 w 1577009"/>
              <a:gd name="connsiteY0" fmla="*/ 251791 h 292121"/>
              <a:gd name="connsiteX1" fmla="*/ 251791 w 1577009"/>
              <a:gd name="connsiteY1" fmla="*/ 0 h 292121"/>
              <a:gd name="connsiteX2" fmla="*/ 251791 w 1577009"/>
              <a:gd name="connsiteY2" fmla="*/ 0 h 292121"/>
              <a:gd name="connsiteX3" fmla="*/ 516835 w 1577009"/>
              <a:gd name="connsiteY3" fmla="*/ 291548 h 292121"/>
              <a:gd name="connsiteX4" fmla="*/ 821635 w 1577009"/>
              <a:gd name="connsiteY4" fmla="*/ 79513 h 292121"/>
              <a:gd name="connsiteX5" fmla="*/ 1007165 w 1577009"/>
              <a:gd name="connsiteY5" fmla="*/ 265043 h 292121"/>
              <a:gd name="connsiteX6" fmla="*/ 1298713 w 1577009"/>
              <a:gd name="connsiteY6" fmla="*/ 79513 h 292121"/>
              <a:gd name="connsiteX7" fmla="*/ 1577009 w 1577009"/>
              <a:gd name="connsiteY7" fmla="*/ 265043 h 292121"/>
              <a:gd name="connsiteX8" fmla="*/ 1577009 w 1577009"/>
              <a:gd name="connsiteY8" fmla="*/ 265043 h 292121"/>
              <a:gd name="connsiteX9" fmla="*/ 1563756 w 1577009"/>
              <a:gd name="connsiteY9" fmla="*/ 265043 h 292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7009" h="292121">
                <a:moveTo>
                  <a:pt x="0" y="251791"/>
                </a:moveTo>
                <a:lnTo>
                  <a:pt x="251791" y="0"/>
                </a:lnTo>
                <a:lnTo>
                  <a:pt x="251791" y="0"/>
                </a:lnTo>
                <a:cubicBezTo>
                  <a:pt x="295965" y="48591"/>
                  <a:pt x="421861" y="278296"/>
                  <a:pt x="516835" y="291548"/>
                </a:cubicBezTo>
                <a:cubicBezTo>
                  <a:pt x="611809" y="304800"/>
                  <a:pt x="739913" y="83930"/>
                  <a:pt x="821635" y="79513"/>
                </a:cubicBezTo>
                <a:cubicBezTo>
                  <a:pt x="903357" y="75096"/>
                  <a:pt x="927652" y="265043"/>
                  <a:pt x="1007165" y="265043"/>
                </a:cubicBezTo>
                <a:cubicBezTo>
                  <a:pt x="1086678" y="265043"/>
                  <a:pt x="1203739" y="79513"/>
                  <a:pt x="1298713" y="79513"/>
                </a:cubicBezTo>
                <a:cubicBezTo>
                  <a:pt x="1393687" y="79513"/>
                  <a:pt x="1577009" y="265043"/>
                  <a:pt x="1577009" y="265043"/>
                </a:cubicBezTo>
                <a:lnTo>
                  <a:pt x="1577009" y="265043"/>
                </a:lnTo>
                <a:lnTo>
                  <a:pt x="1563756" y="26504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xmlns="" id="{E329FB28-0D73-4EEB-8C31-70FFD156525E}"/>
              </a:ext>
            </a:extLst>
          </p:cNvPr>
          <p:cNvSpPr/>
          <p:nvPr/>
        </p:nvSpPr>
        <p:spPr>
          <a:xfrm>
            <a:off x="5102087" y="4246920"/>
            <a:ext cx="1996423" cy="259570"/>
          </a:xfrm>
          <a:custGeom>
            <a:avLst/>
            <a:gdLst>
              <a:gd name="connsiteX0" fmla="*/ 0 w 1385877"/>
              <a:gd name="connsiteY0" fmla="*/ 60880 h 194151"/>
              <a:gd name="connsiteX1" fmla="*/ 304800 w 1385877"/>
              <a:gd name="connsiteY1" fmla="*/ 193401 h 194151"/>
              <a:gd name="connsiteX2" fmla="*/ 530087 w 1385877"/>
              <a:gd name="connsiteY2" fmla="*/ 7871 h 194151"/>
              <a:gd name="connsiteX3" fmla="*/ 808383 w 1385877"/>
              <a:gd name="connsiteY3" fmla="*/ 140393 h 194151"/>
              <a:gd name="connsiteX4" fmla="*/ 1073426 w 1385877"/>
              <a:gd name="connsiteY4" fmla="*/ 21123 h 194151"/>
              <a:gd name="connsiteX5" fmla="*/ 1298713 w 1385877"/>
              <a:gd name="connsiteY5" fmla="*/ 127141 h 194151"/>
              <a:gd name="connsiteX6" fmla="*/ 1378226 w 1385877"/>
              <a:gd name="connsiteY6" fmla="*/ 7871 h 194151"/>
              <a:gd name="connsiteX7" fmla="*/ 1378226 w 1385877"/>
              <a:gd name="connsiteY7" fmla="*/ 21123 h 194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85877" h="194151">
                <a:moveTo>
                  <a:pt x="0" y="60880"/>
                </a:moveTo>
                <a:cubicBezTo>
                  <a:pt x="108226" y="131558"/>
                  <a:pt x="216452" y="202236"/>
                  <a:pt x="304800" y="193401"/>
                </a:cubicBezTo>
                <a:cubicBezTo>
                  <a:pt x="393148" y="184566"/>
                  <a:pt x="446157" y="16706"/>
                  <a:pt x="530087" y="7871"/>
                </a:cubicBezTo>
                <a:cubicBezTo>
                  <a:pt x="614017" y="-964"/>
                  <a:pt x="717827" y="138184"/>
                  <a:pt x="808383" y="140393"/>
                </a:cubicBezTo>
                <a:cubicBezTo>
                  <a:pt x="898939" y="142602"/>
                  <a:pt x="991704" y="23332"/>
                  <a:pt x="1073426" y="21123"/>
                </a:cubicBezTo>
                <a:cubicBezTo>
                  <a:pt x="1155148" y="18914"/>
                  <a:pt x="1247913" y="129350"/>
                  <a:pt x="1298713" y="127141"/>
                </a:cubicBezTo>
                <a:cubicBezTo>
                  <a:pt x="1349513" y="124932"/>
                  <a:pt x="1364974" y="25541"/>
                  <a:pt x="1378226" y="7871"/>
                </a:cubicBezTo>
                <a:cubicBezTo>
                  <a:pt x="1391478" y="-9799"/>
                  <a:pt x="1384852" y="5662"/>
                  <a:pt x="1378226" y="2112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xmlns="" id="{1B5F1940-FE24-42E6-A2F6-190B19818D8D}"/>
              </a:ext>
            </a:extLst>
          </p:cNvPr>
          <p:cNvSpPr/>
          <p:nvPr/>
        </p:nvSpPr>
        <p:spPr>
          <a:xfrm>
            <a:off x="4439479" y="3846587"/>
            <a:ext cx="1270080" cy="248336"/>
          </a:xfrm>
          <a:custGeom>
            <a:avLst/>
            <a:gdLst>
              <a:gd name="connsiteX0" fmla="*/ 0 w 881664"/>
              <a:gd name="connsiteY0" fmla="*/ 185749 h 185749"/>
              <a:gd name="connsiteX1" fmla="*/ 132521 w 881664"/>
              <a:gd name="connsiteY1" fmla="*/ 219 h 185749"/>
              <a:gd name="connsiteX2" fmla="*/ 384313 w 881664"/>
              <a:gd name="connsiteY2" fmla="*/ 145993 h 185749"/>
              <a:gd name="connsiteX3" fmla="*/ 609600 w 881664"/>
              <a:gd name="connsiteY3" fmla="*/ 39975 h 185749"/>
              <a:gd name="connsiteX4" fmla="*/ 861391 w 881664"/>
              <a:gd name="connsiteY4" fmla="*/ 119488 h 185749"/>
              <a:gd name="connsiteX5" fmla="*/ 848139 w 881664"/>
              <a:gd name="connsiteY5" fmla="*/ 132740 h 185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1664" h="185749">
                <a:moveTo>
                  <a:pt x="0" y="185749"/>
                </a:moveTo>
                <a:cubicBezTo>
                  <a:pt x="34234" y="96297"/>
                  <a:pt x="68469" y="6845"/>
                  <a:pt x="132521" y="219"/>
                </a:cubicBezTo>
                <a:cubicBezTo>
                  <a:pt x="196573" y="-6407"/>
                  <a:pt x="304800" y="139367"/>
                  <a:pt x="384313" y="145993"/>
                </a:cubicBezTo>
                <a:cubicBezTo>
                  <a:pt x="463826" y="152619"/>
                  <a:pt x="530087" y="44392"/>
                  <a:pt x="609600" y="39975"/>
                </a:cubicBezTo>
                <a:cubicBezTo>
                  <a:pt x="689113" y="35558"/>
                  <a:pt x="821635" y="104027"/>
                  <a:pt x="861391" y="119488"/>
                </a:cubicBezTo>
                <a:cubicBezTo>
                  <a:pt x="901147" y="134949"/>
                  <a:pt x="874643" y="133844"/>
                  <a:pt x="848139" y="13274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F0C21C7A-6DE9-4E20-A92D-7391255A20E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56" t="6251" b="9715"/>
          <a:stretch/>
        </p:blipFill>
        <p:spPr>
          <a:xfrm>
            <a:off x="9316278" y="4903878"/>
            <a:ext cx="2332384" cy="160169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BD5D3443-2745-4B25-8DA0-AE457846C4E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071" t="7844" r="8770" b="5279"/>
          <a:stretch/>
        </p:blipFill>
        <p:spPr>
          <a:xfrm>
            <a:off x="410817" y="4709898"/>
            <a:ext cx="2186609" cy="179567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CD52641F-FDB3-4B3B-BAF6-C23856434D9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2" t="19237" b="11800"/>
          <a:stretch/>
        </p:blipFill>
        <p:spPr>
          <a:xfrm>
            <a:off x="9316276" y="1113183"/>
            <a:ext cx="2332385" cy="161389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8AA2EA0C-3BE1-46B9-A8A5-843941326AE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683" y="1292028"/>
            <a:ext cx="1666875" cy="221062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1FCCA7A4-BB21-4EA9-8515-7AC3E94A7EEC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11913" t="16319" r="8465" b="17559"/>
          <a:stretch/>
        </p:blipFill>
        <p:spPr>
          <a:xfrm>
            <a:off x="9316276" y="2898913"/>
            <a:ext cx="2332385" cy="170621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xmlns="" id="{AF8369BA-2600-4BCA-BE1B-06209918DB5C}"/>
              </a:ext>
            </a:extLst>
          </p:cNvPr>
          <p:cNvCxnSpPr/>
          <p:nvPr/>
        </p:nvCxnSpPr>
        <p:spPr>
          <a:xfrm flipV="1">
            <a:off x="2597426" y="4094923"/>
            <a:ext cx="1745975" cy="164989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xmlns="" id="{2FAFBBD5-7B73-49BA-914C-C46F36E16801}"/>
              </a:ext>
            </a:extLst>
          </p:cNvPr>
          <p:cNvCxnSpPr/>
          <p:nvPr/>
        </p:nvCxnSpPr>
        <p:spPr>
          <a:xfrm flipH="1">
            <a:off x="7474227" y="1669774"/>
            <a:ext cx="1842049" cy="151074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xmlns="" id="{1769736E-D26D-4B29-BF09-B625AC8C38CF}"/>
              </a:ext>
            </a:extLst>
          </p:cNvPr>
          <p:cNvCxnSpPr>
            <a:cxnSpLocks/>
          </p:cNvCxnSpPr>
          <p:nvPr/>
        </p:nvCxnSpPr>
        <p:spPr>
          <a:xfrm flipH="1" flipV="1">
            <a:off x="7483175" y="3935895"/>
            <a:ext cx="1833101" cy="151074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100</Words>
  <Application>Microsoft Office PowerPoint</Application>
  <PresentationFormat>Custom</PresentationFormat>
  <Paragraphs>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Hoang Anh</dc:creator>
  <cp:lastModifiedBy>USER</cp:lastModifiedBy>
  <cp:revision>8</cp:revision>
  <dcterms:created xsi:type="dcterms:W3CDTF">2023-05-07T06:12:11Z</dcterms:created>
  <dcterms:modified xsi:type="dcterms:W3CDTF">2023-05-11T05:24:15Z</dcterms:modified>
</cp:coreProperties>
</file>