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9A8E2-074C-41E5-86B2-079666EFD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6A18F-48A8-481F-8BE8-5858828C4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A540F-5B03-4502-BECA-BFEBB68A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B7AD-C3F9-4D2F-946A-ECF9D560E212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079F-EC1F-4932-BCDC-9FB92F73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FFD87-8BC7-42A9-B582-E2A2C275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E4DB-3265-4933-BDA8-6DF70A9E14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669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C3F5-8915-4E59-B665-BC187FEB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E0808-2FE6-43DB-A0B0-E90C63272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635B7-7C2F-4620-8D9A-D0B9EA55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B7AD-C3F9-4D2F-946A-ECF9D560E212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798DF-FFD5-461F-9B35-31E7D40F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ED686-9D29-42CA-B611-0B6AA502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E4DB-3265-4933-BDA8-6DF70A9E14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636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C014A7-3D15-4932-9E03-9B58F07F5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46C3B-A58F-4665-A80F-6FEC6251C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7A29D-4A11-4097-8B85-7A6275AF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B7AD-C3F9-4D2F-946A-ECF9D560E212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64945-BE48-4DEA-B3BB-200F9F00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32EE7-24C8-4794-9168-1FD97FD6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E4DB-3265-4933-BDA8-6DF70A9E14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720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0477-0FDE-49DD-A457-9080DAFC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2A6B7-0B32-44B4-938D-52B04BA2A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B35C6-6332-463E-AAB2-47D0B9D6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B7AD-C3F9-4D2F-946A-ECF9D560E212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FF9AC-9F95-4F54-BAD1-DC1BC082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84072-1C5C-48DD-8070-0D2B6F65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E4DB-3265-4933-BDA8-6DF70A9E14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66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2656A-78A2-46FC-A9C6-ECC75629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7B6D0-3981-42BD-96A6-EA1999413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E3451-C673-4C8E-BBE2-6FCB1EB0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B7AD-C3F9-4D2F-946A-ECF9D560E212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0DC59-20D3-4732-81E0-65946B46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CBB98-CDD4-46A7-93BE-204D44FC3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E4DB-3265-4933-BDA8-6DF70A9E14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887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C4B1-2F3F-4037-AA8E-21C26D94D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84BBB-716D-4256-B82C-B2D8E80F9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4949A-2C98-40AD-9796-85C980A1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6278B-32C3-4B25-9C4B-854B4A69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B7AD-C3F9-4D2F-946A-ECF9D560E212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DFB3B-E0C3-42B8-86D7-EC078B4D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8B5A7-268C-4168-B697-4BBCFBA49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E4DB-3265-4933-BDA8-6DF70A9E14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5D12-6EA2-489D-9C05-4BAEEBAD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229E7-9B58-493F-8502-C73A2FC0D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8519B-7CA3-420E-AF99-ECB3B1544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136D2-69E2-44D9-83A5-A57D98D3F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7B794-F4B7-4592-A32A-38A6250D7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349C9B-78C7-4126-AE75-CCAFA3616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B7AD-C3F9-4D2F-946A-ECF9D560E212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A18A98-8EA4-4725-BB7F-14E77FB1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0824B0-C9C4-4227-8FEC-BFD8D5C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E4DB-3265-4933-BDA8-6DF70A9E14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82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D3A4-9BBF-4690-91C8-822D58404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58304-7192-4C2C-B9C5-192FFF12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B7AD-C3F9-4D2F-946A-ECF9D560E212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8EE39-48D6-4194-AFD7-B29716BAF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07CD9-61F8-4335-8822-D45815C4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E4DB-3265-4933-BDA8-6DF70A9E14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625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B15E5-BE24-4A61-8937-ABED89EA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B7AD-C3F9-4D2F-946A-ECF9D560E212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2C2269-B6EE-4BB6-A806-61439DBA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3F885-5B58-4D24-A783-9BF34756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E4DB-3265-4933-BDA8-6DF70A9E14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273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BDF9-EF3B-4BB5-A096-A78C5D4FF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B468-1315-4405-B236-65A4E1CE3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BF993-2381-4CF6-BA33-2E4EDE199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22E38-3D7C-40D7-9914-35296526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B7AD-C3F9-4D2F-946A-ECF9D560E212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F0651-958A-4431-AFCC-0EFBFEC3D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B8D7D-920C-427C-9AFB-CEC8CF1F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E4DB-3265-4933-BDA8-6DF70A9E14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787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FAE62-2777-4ECC-B674-CDA8966B2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21BACC-B761-4282-B3CE-2E8E50D0A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1F9A-6B71-4ED5-AAFD-B7B0F215B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7DCED-48C6-4586-BF3F-171D36FF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B7AD-C3F9-4D2F-946A-ECF9D560E212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901E0-E77F-483D-B7A7-C96B009D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8CBBC-78DC-453E-9AA4-9C923D07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E4DB-3265-4933-BDA8-6DF70A9E14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625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BD517C-171C-41CD-92BC-58AB62162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1A9EF-94CE-4981-8AA8-B451EA5F4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72F13-4263-4922-AEC1-06C6165DD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B7AD-C3F9-4D2F-946A-ECF9D560E212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C5E5D-F8BD-4A54-82FA-2BB0F3B7D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C63DA-0A59-4B2E-B9E1-9F21082E0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E4DB-3265-4933-BDA8-6DF70A9E14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738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p3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1904128"/>
            <a:ext cx="6858000" cy="871537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Calisto MT" panose="02040603050505030304" pitchFamily="18" charset="0"/>
              </a:rPr>
              <a:t>Trò</a:t>
            </a:r>
            <a:r>
              <a:rPr lang="en-US" b="1" dirty="0">
                <a:latin typeface="Calisto MT" panose="02040603050505030304" pitchFamily="18" charset="0"/>
              </a:rPr>
              <a:t> </a:t>
            </a:r>
            <a:r>
              <a:rPr lang="en-US" b="1" dirty="0" err="1">
                <a:latin typeface="Calisto MT" panose="02040603050505030304" pitchFamily="18" charset="0"/>
              </a:rPr>
              <a:t>chơi</a:t>
            </a:r>
            <a:r>
              <a:rPr lang="en-US" b="1" dirty="0">
                <a:latin typeface="Calisto MT" panose="02040603050505030304" pitchFamily="18" charset="0"/>
              </a:rPr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676687-3D2C-419A-A03D-104AF1C84833}"/>
              </a:ext>
            </a:extLst>
          </p:cNvPr>
          <p:cNvSpPr txBox="1"/>
          <p:nvPr/>
        </p:nvSpPr>
        <p:spPr>
          <a:xfrm>
            <a:off x="1934175" y="2871043"/>
            <a:ext cx="55802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Tìm</a:t>
            </a:r>
            <a:r>
              <a:rPr lang="en-US" sz="8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chữ</a:t>
            </a:r>
            <a:r>
              <a:rPr lang="en-US" sz="8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cái</a:t>
            </a:r>
            <a:endParaRPr lang="vi-VN" sz="8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EB45F-478B-4EE9-AAD4-48D854A22F91}"/>
              </a:ext>
            </a:extLst>
          </p:cNvPr>
          <p:cNvSpPr txBox="1"/>
          <p:nvPr/>
        </p:nvSpPr>
        <p:spPr>
          <a:xfrm>
            <a:off x="2962424" y="654934"/>
            <a:ext cx="32191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B050"/>
                </a:solidFill>
              </a:rPr>
              <a:t>TRƯỜNG MẦM NON HỌA MI 2 – QUẬN 12</a:t>
            </a:r>
            <a:endParaRPr lang="vi-VN" sz="135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46032-ACDE-4F55-A6CA-01877494F2D4}"/>
              </a:ext>
            </a:extLst>
          </p:cNvPr>
          <p:cNvSpPr txBox="1"/>
          <p:nvPr/>
        </p:nvSpPr>
        <p:spPr>
          <a:xfrm>
            <a:off x="3077693" y="4488837"/>
            <a:ext cx="329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GIÁO VIÊN: </a:t>
            </a:r>
            <a:r>
              <a:rPr lang="en-US" b="1" dirty="0">
                <a:solidFill>
                  <a:srgbClr val="00B0F0"/>
                </a:solidFill>
              </a:rPr>
              <a:t>PHAN THỊ THU THỦY</a:t>
            </a:r>
            <a:endParaRPr lang="vi-VN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E2E109D-8B97-473E-B9C0-272CB65DBD21}"/>
              </a:ext>
            </a:extLst>
          </p:cNvPr>
          <p:cNvSpPr/>
          <p:nvPr/>
        </p:nvSpPr>
        <p:spPr>
          <a:xfrm>
            <a:off x="881381" y="5570467"/>
            <a:ext cx="7207122" cy="95172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6" name="con người 01">
            <a:hlinkClick r:id="" action="ppaction://media"/>
            <a:extLst>
              <a:ext uri="{FF2B5EF4-FFF2-40B4-BE49-F238E27FC236}">
                <a16:creationId xmlns:a16="http://schemas.microsoft.com/office/drawing/2014/main" id="{404BBF22-78E2-47CA-8519-6974BA0F9A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4531" y="6731762"/>
            <a:ext cx="609600" cy="609600"/>
          </a:xfrm>
          <a:prstGeom prst="rect">
            <a:avLst/>
          </a:prstGeom>
        </p:spPr>
      </p:pic>
      <p:pic>
        <p:nvPicPr>
          <p:cNvPr id="48" name="Picture 2" descr="Download Tien Nam 0 Comment Tháng Bảy 23, - Circle PNG Image with No  Background - PNGkey.com">
            <a:extLst>
              <a:ext uri="{FF2B5EF4-FFF2-40B4-BE49-F238E27FC236}">
                <a16:creationId xmlns:a16="http://schemas.microsoft.com/office/drawing/2014/main" id="{9F1784EE-A115-47CF-899E-EE8623E8A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024" y="5682335"/>
            <a:ext cx="726948" cy="6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70E447BC-57E3-4AD4-BE61-8360AF877BA1}"/>
              </a:ext>
            </a:extLst>
          </p:cNvPr>
          <p:cNvSpPr/>
          <p:nvPr/>
        </p:nvSpPr>
        <p:spPr>
          <a:xfrm>
            <a:off x="2931102" y="2465614"/>
            <a:ext cx="711271" cy="694944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8AD1021-C15F-40F2-8C51-94BBAB596AC1}"/>
              </a:ext>
            </a:extLst>
          </p:cNvPr>
          <p:cNvSpPr/>
          <p:nvPr/>
        </p:nvSpPr>
        <p:spPr>
          <a:xfrm>
            <a:off x="2931102" y="2465614"/>
            <a:ext cx="711271" cy="69494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2052" name="Picture 4" descr="dinosaursa">
            <a:extLst>
              <a:ext uri="{FF2B5EF4-FFF2-40B4-BE49-F238E27FC236}">
                <a16:creationId xmlns:a16="http://schemas.microsoft.com/office/drawing/2014/main" id="{2DF3D77C-8A08-41A1-B83B-6EF189EB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77" y="358990"/>
            <a:ext cx="1152007" cy="7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CC9815B6-57D1-473C-91C4-F8CF2A47D21E}"/>
              </a:ext>
            </a:extLst>
          </p:cNvPr>
          <p:cNvSpPr/>
          <p:nvPr/>
        </p:nvSpPr>
        <p:spPr>
          <a:xfrm>
            <a:off x="2326945" y="1636470"/>
            <a:ext cx="711271" cy="694944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956E93E-EBD8-4909-9A58-0FBF5D2784B7}"/>
              </a:ext>
            </a:extLst>
          </p:cNvPr>
          <p:cNvSpPr/>
          <p:nvPr/>
        </p:nvSpPr>
        <p:spPr>
          <a:xfrm>
            <a:off x="2326945" y="1636470"/>
            <a:ext cx="711271" cy="69494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217C04F-D81A-49DB-A236-6A09593D4625}"/>
              </a:ext>
            </a:extLst>
          </p:cNvPr>
          <p:cNvSpPr/>
          <p:nvPr/>
        </p:nvSpPr>
        <p:spPr>
          <a:xfrm>
            <a:off x="6588702" y="1848742"/>
            <a:ext cx="711271" cy="694944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B9221DF-1483-4F3C-B926-39EE09BD75C6}"/>
              </a:ext>
            </a:extLst>
          </p:cNvPr>
          <p:cNvSpPr/>
          <p:nvPr/>
        </p:nvSpPr>
        <p:spPr>
          <a:xfrm>
            <a:off x="6588702" y="1848742"/>
            <a:ext cx="711271" cy="69494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5BEE2EB-0DA4-4BC8-8CE6-7D08D0A45DF4}"/>
              </a:ext>
            </a:extLst>
          </p:cNvPr>
          <p:cNvSpPr/>
          <p:nvPr/>
        </p:nvSpPr>
        <p:spPr>
          <a:xfrm>
            <a:off x="6531446" y="3425429"/>
            <a:ext cx="711271" cy="694944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E9A6276-8779-4756-A1C1-60A17B60AA0D}"/>
              </a:ext>
            </a:extLst>
          </p:cNvPr>
          <p:cNvSpPr/>
          <p:nvPr/>
        </p:nvSpPr>
        <p:spPr>
          <a:xfrm>
            <a:off x="6531446" y="3425429"/>
            <a:ext cx="711271" cy="69494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286D94A-BB7E-4262-BCA2-335F85949550}"/>
              </a:ext>
            </a:extLst>
          </p:cNvPr>
          <p:cNvSpPr/>
          <p:nvPr/>
        </p:nvSpPr>
        <p:spPr>
          <a:xfrm>
            <a:off x="2326945" y="4437550"/>
            <a:ext cx="711271" cy="694944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A60CD53-EFD1-438A-AB2A-63FD91DA29C6}"/>
              </a:ext>
            </a:extLst>
          </p:cNvPr>
          <p:cNvSpPr/>
          <p:nvPr/>
        </p:nvSpPr>
        <p:spPr>
          <a:xfrm>
            <a:off x="2326945" y="4437550"/>
            <a:ext cx="711271" cy="69494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02804E5-0914-4319-A44F-CAFBA497507D}"/>
              </a:ext>
            </a:extLst>
          </p:cNvPr>
          <p:cNvSpPr/>
          <p:nvPr/>
        </p:nvSpPr>
        <p:spPr>
          <a:xfrm>
            <a:off x="4343715" y="4437550"/>
            <a:ext cx="711271" cy="694944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4C69CF5-4272-4472-87A9-C9F9BDA91DBE}"/>
              </a:ext>
            </a:extLst>
          </p:cNvPr>
          <p:cNvSpPr/>
          <p:nvPr/>
        </p:nvSpPr>
        <p:spPr>
          <a:xfrm>
            <a:off x="4343715" y="4437550"/>
            <a:ext cx="711271" cy="69494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44A2E62-341C-4306-9895-F61B937C37CB}"/>
              </a:ext>
            </a:extLst>
          </p:cNvPr>
          <p:cNvSpPr/>
          <p:nvPr/>
        </p:nvSpPr>
        <p:spPr>
          <a:xfrm>
            <a:off x="7878851" y="4140071"/>
            <a:ext cx="711271" cy="694944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F607ECD-E803-4956-9F54-0DB6E72F6050}"/>
              </a:ext>
            </a:extLst>
          </p:cNvPr>
          <p:cNvSpPr/>
          <p:nvPr/>
        </p:nvSpPr>
        <p:spPr>
          <a:xfrm>
            <a:off x="7878851" y="4140071"/>
            <a:ext cx="711271" cy="69494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80" name="Picture 2" descr="Download Tien Nam 0 Comment Tháng Bảy 23, - Circle PNG Image with No  Background - PNGkey.com">
            <a:extLst>
              <a:ext uri="{FF2B5EF4-FFF2-40B4-BE49-F238E27FC236}">
                <a16:creationId xmlns:a16="http://schemas.microsoft.com/office/drawing/2014/main" id="{5A0E7339-9443-4CA1-8172-7CD81245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26" y="5682335"/>
            <a:ext cx="726948" cy="6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ownload Tien Nam 0 Comment Tháng Bảy 23, - Circle PNG Image with No  Background - PNGkey.com">
            <a:extLst>
              <a:ext uri="{FF2B5EF4-FFF2-40B4-BE49-F238E27FC236}">
                <a16:creationId xmlns:a16="http://schemas.microsoft.com/office/drawing/2014/main" id="{FC21DBFE-B049-488A-AC7A-A9C63B62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29" y="5672816"/>
            <a:ext cx="726948" cy="6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ownload Tien Nam 0 Comment Tháng Bảy 23, - Circle PNG Image with No  Background - PNGkey.com">
            <a:extLst>
              <a:ext uri="{FF2B5EF4-FFF2-40B4-BE49-F238E27FC236}">
                <a16:creationId xmlns:a16="http://schemas.microsoft.com/office/drawing/2014/main" id="{558791F3-66DA-4577-B3AA-21EC37EAD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76" y="5672815"/>
            <a:ext cx="726948" cy="6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Download Tien Nam 0 Comment Tháng Bảy 23, - Circle PNG Image with No  Background - PNGkey.com">
            <a:extLst>
              <a:ext uri="{FF2B5EF4-FFF2-40B4-BE49-F238E27FC236}">
                <a16:creationId xmlns:a16="http://schemas.microsoft.com/office/drawing/2014/main" id="{F42B8A5E-AE9D-4BDD-9A5A-A85BC21BE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74" y="5704665"/>
            <a:ext cx="726948" cy="6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Download Tien Nam 0 Comment Tháng Bảy 23, - Circle PNG Image with No  Background - PNGkey.com">
            <a:extLst>
              <a:ext uri="{FF2B5EF4-FFF2-40B4-BE49-F238E27FC236}">
                <a16:creationId xmlns:a16="http://schemas.microsoft.com/office/drawing/2014/main" id="{CFFF00A6-6372-4AF1-B298-C1690A1BB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33" y="5704664"/>
            <a:ext cx="726948" cy="6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Download Tien Nam 0 Comment Tháng Bảy 23, - Circle PNG Image with No  Background - PNGkey.com">
            <a:extLst>
              <a:ext uri="{FF2B5EF4-FFF2-40B4-BE49-F238E27FC236}">
                <a16:creationId xmlns:a16="http://schemas.microsoft.com/office/drawing/2014/main" id="{A0B5292C-7B87-4F80-A617-7EBE0272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03" y="5682335"/>
            <a:ext cx="726948" cy="6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con người 01">
            <a:hlinkClick r:id="" action="ppaction://media"/>
            <a:extLst>
              <a:ext uri="{FF2B5EF4-FFF2-40B4-BE49-F238E27FC236}">
                <a16:creationId xmlns:a16="http://schemas.microsoft.com/office/drawing/2014/main" id="{0D5A88C4-2B54-4BB1-9E98-4E539E43D6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4531" y="6752382"/>
            <a:ext cx="609600" cy="609600"/>
          </a:xfrm>
          <a:prstGeom prst="rect">
            <a:avLst/>
          </a:prstGeom>
        </p:spPr>
      </p:pic>
      <p:pic>
        <p:nvPicPr>
          <p:cNvPr id="90" name="con người 01">
            <a:hlinkClick r:id="" action="ppaction://media"/>
            <a:extLst>
              <a:ext uri="{FF2B5EF4-FFF2-40B4-BE49-F238E27FC236}">
                <a16:creationId xmlns:a16="http://schemas.microsoft.com/office/drawing/2014/main" id="{8405806B-3008-45E1-886C-83DC626FC9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17627" y="6731762"/>
            <a:ext cx="609600" cy="609600"/>
          </a:xfrm>
          <a:prstGeom prst="rect">
            <a:avLst/>
          </a:prstGeom>
        </p:spPr>
      </p:pic>
      <p:pic>
        <p:nvPicPr>
          <p:cNvPr id="91" name="Picture 4" descr="dinosaursa">
            <a:extLst>
              <a:ext uri="{FF2B5EF4-FFF2-40B4-BE49-F238E27FC236}">
                <a16:creationId xmlns:a16="http://schemas.microsoft.com/office/drawing/2014/main" id="{8CBC50E5-1ECD-47D7-A27D-4CBD68910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78" y="365584"/>
            <a:ext cx="1152007" cy="7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con người 01">
            <a:hlinkClick r:id="" action="ppaction://media"/>
            <a:extLst>
              <a:ext uri="{FF2B5EF4-FFF2-40B4-BE49-F238E27FC236}">
                <a16:creationId xmlns:a16="http://schemas.microsoft.com/office/drawing/2014/main" id="{894B2ECE-E2CA-4EC7-A38E-88926273E0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32773" y="6731762"/>
            <a:ext cx="609600" cy="609600"/>
          </a:xfrm>
          <a:prstGeom prst="rect">
            <a:avLst/>
          </a:prstGeom>
        </p:spPr>
      </p:pic>
      <p:pic>
        <p:nvPicPr>
          <p:cNvPr id="93" name="Picture 4" descr="dinosaursa">
            <a:extLst>
              <a:ext uri="{FF2B5EF4-FFF2-40B4-BE49-F238E27FC236}">
                <a16:creationId xmlns:a16="http://schemas.microsoft.com/office/drawing/2014/main" id="{90C80139-2543-4C3A-9433-1AA026962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78" y="356328"/>
            <a:ext cx="1152007" cy="7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con người 01">
            <a:hlinkClick r:id="" action="ppaction://media"/>
            <a:extLst>
              <a:ext uri="{FF2B5EF4-FFF2-40B4-BE49-F238E27FC236}">
                <a16:creationId xmlns:a16="http://schemas.microsoft.com/office/drawing/2014/main" id="{7AEA7A7B-C3A8-4ACD-91AC-456BD06E20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25200" y="6731762"/>
            <a:ext cx="609600" cy="609600"/>
          </a:xfrm>
          <a:prstGeom prst="rect">
            <a:avLst/>
          </a:prstGeom>
        </p:spPr>
      </p:pic>
      <p:pic>
        <p:nvPicPr>
          <p:cNvPr id="95" name="Picture 4" descr="dinosaursa">
            <a:extLst>
              <a:ext uri="{FF2B5EF4-FFF2-40B4-BE49-F238E27FC236}">
                <a16:creationId xmlns:a16="http://schemas.microsoft.com/office/drawing/2014/main" id="{74569A2B-8694-4803-A29F-B9ED57B61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79" y="372955"/>
            <a:ext cx="1152007" cy="7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0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35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35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935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35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935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935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935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35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935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35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293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935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2935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35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  <p:bldLst>
      <p:bldP spid="40" grpId="0" animBg="1"/>
      <p:bldP spid="55" grpId="0" animBg="1"/>
      <p:bldP spid="63" grpId="0" animBg="1"/>
      <p:bldP spid="65" grpId="0" animBg="1"/>
      <p:bldP spid="67" grpId="0" animBg="1"/>
      <p:bldP spid="69" grpId="0" animBg="1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69A7A6-9952-4FE4-B605-9647432881D4}"/>
              </a:ext>
            </a:extLst>
          </p:cNvPr>
          <p:cNvSpPr/>
          <p:nvPr/>
        </p:nvSpPr>
        <p:spPr>
          <a:xfrm>
            <a:off x="2214749" y="5976851"/>
            <a:ext cx="4038006" cy="8811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6675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0C19D9AC-5D9E-4006-829B-0E79DC98C399}"/>
              </a:ext>
            </a:extLst>
          </p:cNvPr>
          <p:cNvSpPr/>
          <p:nvPr/>
        </p:nvSpPr>
        <p:spPr>
          <a:xfrm>
            <a:off x="967842" y="5976850"/>
            <a:ext cx="1197032" cy="881149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VNI-Avo" pitchFamily="2" charset="0"/>
              </a:rPr>
              <a:t>Keát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quaû</a:t>
            </a:r>
            <a:endParaRPr lang="vi-VN" sz="24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C0DD72-DC3C-4D7A-97BD-D47EA568E087}"/>
              </a:ext>
            </a:extLst>
          </p:cNvPr>
          <p:cNvSpPr/>
          <p:nvPr/>
        </p:nvSpPr>
        <p:spPr>
          <a:xfrm>
            <a:off x="6609805" y="2908663"/>
            <a:ext cx="1323703" cy="1315123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403A32-E47D-4E47-910F-C4AED3705A12}"/>
              </a:ext>
            </a:extLst>
          </p:cNvPr>
          <p:cNvSpPr/>
          <p:nvPr/>
        </p:nvSpPr>
        <p:spPr>
          <a:xfrm>
            <a:off x="6609805" y="2908663"/>
            <a:ext cx="1323703" cy="131512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613172-9693-481F-B4CA-1BAA5BB93FBF}"/>
              </a:ext>
            </a:extLst>
          </p:cNvPr>
          <p:cNvSpPr/>
          <p:nvPr/>
        </p:nvSpPr>
        <p:spPr>
          <a:xfrm>
            <a:off x="1533389" y="4600126"/>
            <a:ext cx="965972" cy="973360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58AB1A-DDB6-4EDE-A8FF-B662DC28A3C3}"/>
              </a:ext>
            </a:extLst>
          </p:cNvPr>
          <p:cNvSpPr/>
          <p:nvPr/>
        </p:nvSpPr>
        <p:spPr>
          <a:xfrm>
            <a:off x="1533389" y="4600126"/>
            <a:ext cx="965972" cy="97336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884E4BC-AA73-4AD0-9EC9-905C2C74E93C}"/>
              </a:ext>
            </a:extLst>
          </p:cNvPr>
          <p:cNvSpPr/>
          <p:nvPr/>
        </p:nvSpPr>
        <p:spPr>
          <a:xfrm>
            <a:off x="3843313" y="3005328"/>
            <a:ext cx="450014" cy="489680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688165-FAD8-4B69-AC0A-1BA3E6ECD1DC}"/>
              </a:ext>
            </a:extLst>
          </p:cNvPr>
          <p:cNvSpPr/>
          <p:nvPr/>
        </p:nvSpPr>
        <p:spPr>
          <a:xfrm>
            <a:off x="3843313" y="3005328"/>
            <a:ext cx="450014" cy="48968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340CF3B-4ED9-4488-8AA2-FF3A14A93146}"/>
              </a:ext>
            </a:extLst>
          </p:cNvPr>
          <p:cNvSpPr/>
          <p:nvPr/>
        </p:nvSpPr>
        <p:spPr>
          <a:xfrm>
            <a:off x="2841825" y="1752424"/>
            <a:ext cx="432600" cy="468262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F336B5-A009-41E3-A91A-FC08F830FB40}"/>
              </a:ext>
            </a:extLst>
          </p:cNvPr>
          <p:cNvSpPr/>
          <p:nvPr/>
        </p:nvSpPr>
        <p:spPr>
          <a:xfrm>
            <a:off x="2841825" y="1752424"/>
            <a:ext cx="432600" cy="46826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23" name="Picture 2" descr="Thành Tích Giải Thưởng Trò Chơi - Miễn Phí vector hình ảnh trên Pixabay">
            <a:extLst>
              <a:ext uri="{FF2B5EF4-FFF2-40B4-BE49-F238E27FC236}">
                <a16:creationId xmlns:a16="http://schemas.microsoft.com/office/drawing/2014/main" id="{758911AD-DF2E-4142-8A8B-6681DCADF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1" b="45650"/>
          <a:stretch/>
        </p:blipFill>
        <p:spPr bwMode="auto">
          <a:xfrm>
            <a:off x="2435124" y="6055443"/>
            <a:ext cx="612875" cy="7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Am-thanh-dung-roi-ban-gioi-qua-www_tiengdong_com">
            <a:hlinkClick r:id="" action="ppaction://media"/>
            <a:extLst>
              <a:ext uri="{FF2B5EF4-FFF2-40B4-BE49-F238E27FC236}">
                <a16:creationId xmlns:a16="http://schemas.microsoft.com/office/drawing/2014/main" id="{7C0AA1B1-E61E-4460-8DD9-854E6417D7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047" y="6802760"/>
            <a:ext cx="609600" cy="609600"/>
          </a:xfrm>
          <a:prstGeom prst="rect">
            <a:avLst/>
          </a:prstGeom>
        </p:spPr>
      </p:pic>
      <p:pic>
        <p:nvPicPr>
          <p:cNvPr id="25" name="Picture 2" descr="Thành Tích Giải Thưởng Trò Chơi - Miễn Phí vector hình ảnh trên Pixabay">
            <a:extLst>
              <a:ext uri="{FF2B5EF4-FFF2-40B4-BE49-F238E27FC236}">
                <a16:creationId xmlns:a16="http://schemas.microsoft.com/office/drawing/2014/main" id="{30CF4154-6DBA-46BF-8A1E-120ED36D7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1" b="45650"/>
          <a:stretch/>
        </p:blipFill>
        <p:spPr bwMode="auto">
          <a:xfrm>
            <a:off x="3454027" y="6088497"/>
            <a:ext cx="612875" cy="7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Am-thanh-dung-roi-ban-gioi-qua-www_tiengdong_com">
            <a:hlinkClick r:id="" action="ppaction://media"/>
            <a:extLst>
              <a:ext uri="{FF2B5EF4-FFF2-40B4-BE49-F238E27FC236}">
                <a16:creationId xmlns:a16="http://schemas.microsoft.com/office/drawing/2014/main" id="{F44293BC-8FD4-4B22-AC45-7C7C5619C0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76654" y="6803498"/>
            <a:ext cx="609600" cy="609600"/>
          </a:xfrm>
          <a:prstGeom prst="rect">
            <a:avLst/>
          </a:prstGeom>
        </p:spPr>
      </p:pic>
      <p:pic>
        <p:nvPicPr>
          <p:cNvPr id="27" name="Picture 2" descr="Thành Tích Giải Thưởng Trò Chơi - Miễn Phí vector hình ảnh trên Pixabay">
            <a:extLst>
              <a:ext uri="{FF2B5EF4-FFF2-40B4-BE49-F238E27FC236}">
                <a16:creationId xmlns:a16="http://schemas.microsoft.com/office/drawing/2014/main" id="{9C911F7F-2AAC-47A9-AF64-972417F8A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1" b="45650"/>
          <a:stretch/>
        </p:blipFill>
        <p:spPr bwMode="auto">
          <a:xfrm>
            <a:off x="4372320" y="6072339"/>
            <a:ext cx="612875" cy="7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Am-thanh-dung-roi-ban-gioi-qua-www_tiengdong_com">
            <a:hlinkClick r:id="" action="ppaction://media"/>
            <a:extLst>
              <a:ext uri="{FF2B5EF4-FFF2-40B4-BE49-F238E27FC236}">
                <a16:creationId xmlns:a16="http://schemas.microsoft.com/office/drawing/2014/main" id="{6E4396A2-7E2F-44BC-BCDD-FA23B214F3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78261" y="6792630"/>
            <a:ext cx="609600" cy="609600"/>
          </a:xfrm>
          <a:prstGeom prst="rect">
            <a:avLst/>
          </a:prstGeom>
        </p:spPr>
      </p:pic>
      <p:pic>
        <p:nvPicPr>
          <p:cNvPr id="29" name="Picture 2" descr="Thành Tích Giải Thưởng Trò Chơi - Miễn Phí vector hình ảnh trên Pixabay">
            <a:extLst>
              <a:ext uri="{FF2B5EF4-FFF2-40B4-BE49-F238E27FC236}">
                <a16:creationId xmlns:a16="http://schemas.microsoft.com/office/drawing/2014/main" id="{AE5898E3-EA31-4DEC-AA5D-19404CEC1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1" b="45650"/>
          <a:stretch/>
        </p:blipFill>
        <p:spPr bwMode="auto">
          <a:xfrm>
            <a:off x="5396912" y="6105024"/>
            <a:ext cx="612875" cy="7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Am-thanh-dung-roi-ban-gioi-qua-www_tiengdong_com">
            <a:hlinkClick r:id="" action="ppaction://media"/>
            <a:extLst>
              <a:ext uri="{FF2B5EF4-FFF2-40B4-BE49-F238E27FC236}">
                <a16:creationId xmlns:a16="http://schemas.microsoft.com/office/drawing/2014/main" id="{849ECBD3-F7A9-4A6E-AE01-D472EA15C3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76654" y="6791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7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47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4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1F8AC4-C958-4E4B-B598-3819F1E353C8}"/>
              </a:ext>
            </a:extLst>
          </p:cNvPr>
          <p:cNvSpPr/>
          <p:nvPr/>
        </p:nvSpPr>
        <p:spPr>
          <a:xfrm>
            <a:off x="0" y="0"/>
            <a:ext cx="9144000" cy="6705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theû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töø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chöùa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chöõ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g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ivy khung, lá hình chữ nhật, hoa - Chia sẻ hình ảnh đẹp miễn phí">
            <a:extLst>
              <a:ext uri="{FF2B5EF4-FFF2-40B4-BE49-F238E27FC236}">
                <a16:creationId xmlns:a16="http://schemas.microsoft.com/office/drawing/2014/main" id="{75D88C31-836B-4211-A4AA-F46F22E3E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496390"/>
            <a:ext cx="7968344" cy="4572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1AFD31-5A74-4D96-805C-891326D5E743}"/>
              </a:ext>
            </a:extLst>
          </p:cNvPr>
          <p:cNvSpPr txBox="1"/>
          <p:nvPr/>
        </p:nvSpPr>
        <p:spPr>
          <a:xfrm>
            <a:off x="357052" y="5249168"/>
            <a:ext cx="1322798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NI-Avo" pitchFamily="2" charset="0"/>
              </a:rPr>
              <a:t>haûi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aâu</a:t>
            </a:r>
            <a:endParaRPr lang="vi-VN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A5056F-26E3-4115-9D4D-D1623273D5BE}"/>
              </a:ext>
            </a:extLst>
          </p:cNvPr>
          <p:cNvSpPr txBox="1"/>
          <p:nvPr/>
        </p:nvSpPr>
        <p:spPr>
          <a:xfrm>
            <a:off x="2137127" y="5249168"/>
            <a:ext cx="1678665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NI-Avo" pitchFamily="2" charset="0"/>
              </a:rPr>
              <a:t>ngaân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haø</a:t>
            </a:r>
            <a:endParaRPr lang="vi-VN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7F4420-D96D-4074-9D0F-83443190ADD0}"/>
              </a:ext>
            </a:extLst>
          </p:cNvPr>
          <p:cNvSpPr txBox="1"/>
          <p:nvPr/>
        </p:nvSpPr>
        <p:spPr>
          <a:xfrm>
            <a:off x="4167990" y="5249168"/>
            <a:ext cx="2151551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NI-Avo" pitchFamily="2" charset="0"/>
              </a:rPr>
              <a:t>hình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vuoâng</a:t>
            </a:r>
            <a:endParaRPr lang="vi-VN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A51975-7E48-4D57-A1EE-C3B4A3BA59A0}"/>
              </a:ext>
            </a:extLst>
          </p:cNvPr>
          <p:cNvSpPr txBox="1"/>
          <p:nvPr/>
        </p:nvSpPr>
        <p:spPr>
          <a:xfrm>
            <a:off x="879598" y="6100000"/>
            <a:ext cx="1887055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VNI-Avo" pitchFamily="2" charset="0"/>
              </a:rPr>
              <a:t>con </a:t>
            </a:r>
            <a:r>
              <a:rPr lang="en-US" sz="2800" b="1" dirty="0" err="1">
                <a:latin typeface="VNI-Avo" pitchFamily="2" charset="0"/>
              </a:rPr>
              <a:t>ngan</a:t>
            </a:r>
            <a:endParaRPr lang="vi-VN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FAFDCA-D4A3-4A0D-AC1A-5FB2C0AA6348}"/>
              </a:ext>
            </a:extLst>
          </p:cNvPr>
          <p:cNvSpPr txBox="1"/>
          <p:nvPr/>
        </p:nvSpPr>
        <p:spPr>
          <a:xfrm>
            <a:off x="6832164" y="5249168"/>
            <a:ext cx="173477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NI-Avo" pitchFamily="2" charset="0"/>
              </a:rPr>
              <a:t>quaû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gaác</a:t>
            </a:r>
            <a:endParaRPr lang="vi-VN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843B3-2366-4AB0-8990-A4CB0D7DEAF9}"/>
              </a:ext>
            </a:extLst>
          </p:cNvPr>
          <p:cNvSpPr txBox="1"/>
          <p:nvPr/>
        </p:nvSpPr>
        <p:spPr>
          <a:xfrm>
            <a:off x="5855775" y="6100000"/>
            <a:ext cx="1952779" cy="52322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VNI-Avo" pitchFamily="2" charset="0"/>
              </a:rPr>
              <a:t>con </a:t>
            </a:r>
            <a:r>
              <a:rPr lang="en-US" sz="2800" b="1" dirty="0" err="1">
                <a:latin typeface="VNI-Avo" pitchFamily="2" charset="0"/>
              </a:rPr>
              <a:t>chim</a:t>
            </a:r>
            <a:r>
              <a:rPr lang="en-US" sz="2800" b="1" dirty="0">
                <a:latin typeface="VNI-Avo" pitchFamily="2" charset="0"/>
              </a:rPr>
              <a:t> </a:t>
            </a:r>
            <a:endParaRPr lang="vi-VN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0246AF-1211-4C91-B0D9-8D72D4E10071}"/>
              </a:ext>
            </a:extLst>
          </p:cNvPr>
          <p:cNvSpPr txBox="1"/>
          <p:nvPr/>
        </p:nvSpPr>
        <p:spPr>
          <a:xfrm>
            <a:off x="3257294" y="6100000"/>
            <a:ext cx="2040943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NI-Avo" pitchFamily="2" charset="0"/>
              </a:rPr>
              <a:t>maët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traêng</a:t>
            </a:r>
            <a:r>
              <a:rPr lang="en-US" sz="2800" b="1" dirty="0">
                <a:latin typeface="VNI-Avo" pitchFamily="2" charset="0"/>
              </a:rPr>
              <a:t> </a:t>
            </a:r>
            <a:endParaRPr lang="vi-VN" sz="2800" b="1" dirty="0"/>
          </a:p>
        </p:txBody>
      </p:sp>
      <p:pic>
        <p:nvPicPr>
          <p:cNvPr id="6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9D7A2A0F-901D-4056-965B-1E6CF4A498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44000" y="6433457"/>
            <a:ext cx="609600" cy="609600"/>
          </a:xfrm>
          <a:prstGeom prst="rect">
            <a:avLst/>
          </a:prstGeom>
        </p:spPr>
      </p:pic>
      <p:pic>
        <p:nvPicPr>
          <p:cNvPr id="7" name="Am-thanh-tieng-wow-cua-bon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455A4A03-D4C8-4C40-8162-AF726A7139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48355" y="365760"/>
            <a:ext cx="609600" cy="609600"/>
          </a:xfrm>
          <a:prstGeom prst="rect">
            <a:avLst/>
          </a:prstGeom>
        </p:spPr>
      </p:pic>
      <p:pic>
        <p:nvPicPr>
          <p:cNvPr id="18" name="Am-thanh-tieng-wow-cua-bon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1C2C76D7-A99A-44B3-AB6D-BD747F3FE7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48355" y="975360"/>
            <a:ext cx="609600" cy="609600"/>
          </a:xfrm>
          <a:prstGeom prst="rect">
            <a:avLst/>
          </a:prstGeom>
        </p:spPr>
      </p:pic>
      <p:pic>
        <p:nvPicPr>
          <p:cNvPr id="19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E98843FF-4C04-4E1C-8B6C-78D82D5E3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39645" y="5882640"/>
            <a:ext cx="609600" cy="609600"/>
          </a:xfrm>
          <a:prstGeom prst="rect">
            <a:avLst/>
          </a:prstGeom>
        </p:spPr>
      </p:pic>
      <p:pic>
        <p:nvPicPr>
          <p:cNvPr id="20" name="Am-thanh-tieng-wow-cua-bon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F1921EA4-A041-46C6-AFB6-6F8918974A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44000" y="-185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3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1111 L -0.01319 -0.5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28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7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2882 -0.5553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" y="-277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7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3184 -0.37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0" y="-189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11788 -0.3854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1928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73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3524 -0.377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-1888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73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89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8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44</Words>
  <Application>Microsoft Office PowerPoint</Application>
  <PresentationFormat>On-screen Show (4:3)</PresentationFormat>
  <Paragraphs>13</Paragraphs>
  <Slides>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Calisto MT</vt:lpstr>
      <vt:lpstr>Times New Roman</vt:lpstr>
      <vt:lpstr>VNI-Avo</vt:lpstr>
      <vt:lpstr>Office Theme</vt:lpstr>
      <vt:lpstr>Trò chơi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LETHANH</dc:creator>
  <cp:lastModifiedBy>LETHANH</cp:lastModifiedBy>
  <cp:revision>20</cp:revision>
  <dcterms:created xsi:type="dcterms:W3CDTF">2021-06-30T03:35:37Z</dcterms:created>
  <dcterms:modified xsi:type="dcterms:W3CDTF">2021-06-30T13:50:40Z</dcterms:modified>
</cp:coreProperties>
</file>