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EB8D-FD0D-462D-AD4C-548A4BEE165E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E762-899C-4D05-88F1-601755723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uyensinhbinhthanh.v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7800" y="1371600"/>
            <a:ext cx="6858000" cy="1447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HƯỚNG DẪN ĐĂNG KÝ TRỰC TUYẾN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NĂM </a:t>
            </a:r>
            <a:r>
              <a:rPr lang="en-US" sz="3200" b="1" dirty="0">
                <a:solidFill>
                  <a:srgbClr val="FFFF00"/>
                </a:solidFill>
              </a:rPr>
              <a:t>HỌC : </a:t>
            </a:r>
            <a:r>
              <a:rPr lang="vi-VN" sz="3200" b="1" smtClean="0">
                <a:solidFill>
                  <a:srgbClr val="FFFF00"/>
                </a:solidFill>
              </a:rPr>
              <a:t>2023-2024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HƯỚNG DẪN ĐỐI VỚI</a:t>
            </a:r>
          </a:p>
          <a:p>
            <a:r>
              <a:rPr lang="en-US" sz="5800" b="1" dirty="0">
                <a:solidFill>
                  <a:srgbClr val="FF0000"/>
                </a:solidFill>
              </a:rPr>
              <a:t>PHỤ HUYNH HỌC SINH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083906"/>
            <a:ext cx="3733800" cy="12954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1199FF"/>
                </a:solidFill>
              </a:rPr>
              <a:t>BƯỚC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2667000"/>
            <a:ext cx="6781800" cy="22098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 vào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http://tuyensinhbinhthanh.vn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Google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743200" y="1160106"/>
            <a:ext cx="3581400" cy="1143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FAB4CB-A9FB-8558-1212-A7A3B0F534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8" r="4327" b="30000"/>
          <a:stretch/>
        </p:blipFill>
        <p:spPr bwMode="auto">
          <a:xfrm>
            <a:off x="228600" y="4895463"/>
            <a:ext cx="2915816" cy="2139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3134" y="322684"/>
            <a:ext cx="3733800" cy="12954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1199FF"/>
                </a:solidFill>
              </a:rPr>
              <a:t>BƯỚC 2</a:t>
            </a:r>
            <a:endParaRPr lang="en-US" sz="4800" b="1" dirty="0">
              <a:solidFill>
                <a:srgbClr val="1199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017" y="1676400"/>
            <a:ext cx="4683966" cy="181091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huynh bấm vào </a:t>
            </a:r>
          </a:p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“Đăng ký mới”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733093" y="475084"/>
            <a:ext cx="3581400" cy="1143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53DB44-F703-1C3F-40DC-0C966C1D29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8" t="67671" r="32318" b="8889"/>
          <a:stretch/>
        </p:blipFill>
        <p:spPr>
          <a:xfrm>
            <a:off x="2706656" y="3182035"/>
            <a:ext cx="3962400" cy="1990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739928-7E19-8166-EC4B-57FE5CD9F3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8" r="4327" b="30000"/>
          <a:stretch/>
        </p:blipFill>
        <p:spPr bwMode="auto">
          <a:xfrm>
            <a:off x="228600" y="4895463"/>
            <a:ext cx="2915816" cy="2139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725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440" y="685800"/>
            <a:ext cx="3733800" cy="12954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1199FF"/>
                </a:solidFill>
              </a:rPr>
              <a:t>BƯỚC 3</a:t>
            </a:r>
            <a:endParaRPr lang="en-US" sz="4800" b="1" dirty="0">
              <a:solidFill>
                <a:srgbClr val="1199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5943600" cy="9906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huynh chọn loại hồ sơ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691105" y="762000"/>
            <a:ext cx="3581400" cy="1143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9B3D75-2A6A-088B-D29F-BED945FB9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67778" r="27290" b="3333"/>
          <a:stretch/>
        </p:blipFill>
        <p:spPr>
          <a:xfrm>
            <a:off x="2514600" y="3276600"/>
            <a:ext cx="4114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83A96E-323B-0AFF-8BAE-7BD4B4FD68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8" r="4327" b="30000"/>
          <a:stretch/>
        </p:blipFill>
        <p:spPr bwMode="auto">
          <a:xfrm>
            <a:off x="228600" y="4895463"/>
            <a:ext cx="2915816" cy="2139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387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261" y="533400"/>
            <a:ext cx="3733800" cy="12954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1199FF"/>
                </a:solidFill>
              </a:rPr>
              <a:t>BƯỚC 4</a:t>
            </a:r>
            <a:endParaRPr lang="en-US" sz="4800" b="1" dirty="0">
              <a:solidFill>
                <a:srgbClr val="1199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010747"/>
            <a:ext cx="4876800" cy="772885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cấp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609461" y="609600"/>
            <a:ext cx="3581400" cy="1143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682CA2-0EF1-D6F5-5F2D-2E808197E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0" t="24607" r="6198" b="44011"/>
          <a:stretch/>
        </p:blipFill>
        <p:spPr>
          <a:xfrm>
            <a:off x="2133600" y="2844281"/>
            <a:ext cx="5000725" cy="2309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8E0CC32-0615-B89F-BA95-5F85A4F0B0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8" r="4327" b="30000"/>
          <a:stretch/>
        </p:blipFill>
        <p:spPr bwMode="auto">
          <a:xfrm>
            <a:off x="228600" y="4895463"/>
            <a:ext cx="2915816" cy="2139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775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71FFE-AA86-51F5-8BDA-1C45E864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1438"/>
            <a:ext cx="7696200" cy="1477962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huynh nhập đầy đủ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“thông tin thí sinh và gia đình”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DB868EC-4A38-5527-B449-7F351521E7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55556" r="5608" b="8889"/>
          <a:stretch/>
        </p:blipFill>
        <p:spPr>
          <a:xfrm>
            <a:off x="1981200" y="2819400"/>
            <a:ext cx="4648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7639F6FC-DDBF-6250-81C8-66F6A1F04AF0}"/>
              </a:ext>
            </a:extLst>
          </p:cNvPr>
          <p:cNvSpPr txBox="1">
            <a:spLocks/>
          </p:cNvSpPr>
          <p:nvPr/>
        </p:nvSpPr>
        <p:spPr>
          <a:xfrm>
            <a:off x="2667000" y="219126"/>
            <a:ext cx="373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1199FF"/>
                </a:solidFill>
              </a:rPr>
              <a:t>BƯỚC 5</a:t>
            </a:r>
            <a:endParaRPr lang="en-US" sz="4800" b="1" dirty="0">
              <a:solidFill>
                <a:srgbClr val="1199FF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95FC038F-9AD3-9A83-1229-FAF71A1E6B4C}"/>
              </a:ext>
            </a:extLst>
          </p:cNvPr>
          <p:cNvSpPr/>
          <p:nvPr/>
        </p:nvSpPr>
        <p:spPr>
          <a:xfrm>
            <a:off x="2743200" y="233122"/>
            <a:ext cx="3581400" cy="1143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42FB12B-FBD2-480C-294F-C4945E5A7D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8" r="4327" b="30000"/>
          <a:stretch/>
        </p:blipFill>
        <p:spPr bwMode="auto">
          <a:xfrm>
            <a:off x="152400" y="4876800"/>
            <a:ext cx="2915816" cy="2139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550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71FFE-AA86-51F5-8BDA-1C45E864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666926"/>
            <a:ext cx="5105400" cy="88655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huynh bấm lưu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639F6FC-DDBF-6250-81C8-66F6A1F04AF0}"/>
              </a:ext>
            </a:extLst>
          </p:cNvPr>
          <p:cNvSpPr txBox="1">
            <a:spLocks/>
          </p:cNvSpPr>
          <p:nvPr/>
        </p:nvSpPr>
        <p:spPr>
          <a:xfrm>
            <a:off x="2667000" y="371526"/>
            <a:ext cx="373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1199FF"/>
                </a:solidFill>
              </a:rPr>
              <a:t>BƯỚC 6</a:t>
            </a:r>
            <a:endParaRPr lang="en-US" sz="4800" b="1" dirty="0">
              <a:solidFill>
                <a:srgbClr val="1199FF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95FC038F-9AD3-9A83-1229-FAF71A1E6B4C}"/>
              </a:ext>
            </a:extLst>
          </p:cNvPr>
          <p:cNvSpPr/>
          <p:nvPr/>
        </p:nvSpPr>
        <p:spPr>
          <a:xfrm>
            <a:off x="2743200" y="371526"/>
            <a:ext cx="3581400" cy="1143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A5AD83-4B34-9155-7F7D-2BDC841677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65752" r="30833" b="3869"/>
          <a:stretch/>
        </p:blipFill>
        <p:spPr>
          <a:xfrm>
            <a:off x="2712098" y="2705878"/>
            <a:ext cx="3505200" cy="205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723EDD1-E4B9-AA3E-5E21-CB52A95BF2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8" r="4327" b="30000"/>
          <a:stretch/>
        </p:blipFill>
        <p:spPr bwMode="auto">
          <a:xfrm>
            <a:off x="228600" y="4895463"/>
            <a:ext cx="2915816" cy="2139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88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9860D7-2993-2503-0E8A-C7406EF4B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vị phụ huynh học sinh</a:t>
            </a:r>
          </a:p>
        </p:txBody>
      </p:sp>
    </p:spTree>
    <p:extLst>
      <p:ext uri="{BB962C8B-B14F-4D97-AF65-F5344CB8AC3E}">
        <p14:creationId xmlns:p14="http://schemas.microsoft.com/office/powerpoint/2010/main" val="26136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64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HƯỚNG DẪN ĐĂNG KÝ TRỰC TUYẾN NĂM HỌC : 2023-2024</vt:lpstr>
      <vt:lpstr>BƯỚC 1</vt:lpstr>
      <vt:lpstr>BƯỚC 2</vt:lpstr>
      <vt:lpstr>BƯỚC 3</vt:lpstr>
      <vt:lpstr>BƯỚC 4</vt:lpstr>
      <vt:lpstr> Phụ huynh nhập đầy đủ “thông tin thí sinh và gia đình” </vt:lpstr>
      <vt:lpstr>Phụ huynh bấm lưu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</dc:creator>
  <cp:lastModifiedBy>Windows User</cp:lastModifiedBy>
  <cp:revision>9</cp:revision>
  <dcterms:created xsi:type="dcterms:W3CDTF">2022-07-13T01:35:57Z</dcterms:created>
  <dcterms:modified xsi:type="dcterms:W3CDTF">2023-07-05T09:44:56Z</dcterms:modified>
</cp:coreProperties>
</file>