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37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10/8/2022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10/8/2022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NON 11</a:t>
            </a:r>
          </a:p>
        </p:txBody>
      </p:sp>
      <p:sp>
        <p:nvSpPr>
          <p:cNvPr id="3" name="Subtitle 2"/>
          <p:cNvSpPr>
            <a:spLocks noGrp="1"/>
          </p:cNvSpPr>
          <p:nvPr>
            <p:ph type="subTitle" idx="1"/>
          </p:nvPr>
        </p:nvSpPr>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dạy:Đoàn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Thành</a:t>
            </a:r>
            <a:endParaRPr lang="en-US" sz="2800" dirty="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439</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 TRƯỜNG MẦM NON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chanh tran</cp:lastModifiedBy>
  <cp:revision>9</cp:revision>
  <dcterms:created xsi:type="dcterms:W3CDTF">2021-11-19T11:04:11Z</dcterms:created>
  <dcterms:modified xsi:type="dcterms:W3CDTF">2022-10-08T05:19:04Z</dcterms:modified>
</cp:coreProperties>
</file>