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F7F7"/>
    <a:srgbClr val="66FFFF"/>
    <a:srgbClr val="AF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251-2062-4E0F-B037-640986E3DE3A}" type="datetimeFigureOut">
              <a:rPr lang="en-US" smtClean="0"/>
              <a:pPr/>
              <a:t>8/27/2021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126-944F-4E79-9FF1-FB5D86299FE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251-2062-4E0F-B037-640986E3DE3A}" type="datetimeFigureOut">
              <a:rPr lang="en-US" smtClean="0"/>
              <a:pPr/>
              <a:t>8/27/2021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126-944F-4E79-9FF1-FB5D86299FE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251-2062-4E0F-B037-640986E3DE3A}" type="datetimeFigureOut">
              <a:rPr lang="en-US" smtClean="0"/>
              <a:pPr/>
              <a:t>8/27/2021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126-944F-4E79-9FF1-FB5D86299FE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251-2062-4E0F-B037-640986E3DE3A}" type="datetimeFigureOut">
              <a:rPr lang="en-US" smtClean="0"/>
              <a:pPr/>
              <a:t>8/27/2021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126-944F-4E79-9FF1-FB5D86299FE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251-2062-4E0F-B037-640986E3DE3A}" type="datetimeFigureOut">
              <a:rPr lang="en-US" smtClean="0"/>
              <a:pPr/>
              <a:t>8/27/2021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126-944F-4E79-9FF1-FB5D86299FE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251-2062-4E0F-B037-640986E3DE3A}" type="datetimeFigureOut">
              <a:rPr lang="en-US" smtClean="0"/>
              <a:pPr/>
              <a:t>8/27/2021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126-944F-4E79-9FF1-FB5D86299FE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251-2062-4E0F-B037-640986E3DE3A}" type="datetimeFigureOut">
              <a:rPr lang="en-US" smtClean="0"/>
              <a:pPr/>
              <a:t>8/27/2021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126-944F-4E79-9FF1-FB5D86299FE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251-2062-4E0F-B037-640986E3DE3A}" type="datetimeFigureOut">
              <a:rPr lang="en-US" smtClean="0"/>
              <a:pPr/>
              <a:t>8/27/2021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126-944F-4E79-9FF1-FB5D86299FE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251-2062-4E0F-B037-640986E3DE3A}" type="datetimeFigureOut">
              <a:rPr lang="en-US" smtClean="0"/>
              <a:pPr/>
              <a:t>8/27/2021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126-944F-4E79-9FF1-FB5D86299FE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251-2062-4E0F-B037-640986E3DE3A}" type="datetimeFigureOut">
              <a:rPr lang="en-US" smtClean="0"/>
              <a:pPr/>
              <a:t>8/27/2021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126-944F-4E79-9FF1-FB5D86299FE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251-2062-4E0F-B037-640986E3DE3A}" type="datetimeFigureOut">
              <a:rPr lang="en-US" smtClean="0"/>
              <a:pPr/>
              <a:t>8/27/2021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126-944F-4E79-9FF1-FB5D86299FE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D3251-2062-4E0F-B037-640986E3DE3A}" type="datetimeFigureOut">
              <a:rPr lang="en-US" smtClean="0"/>
              <a:pPr/>
              <a:t>8/27/2021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7A126-944F-4E79-9FF1-FB5D86299FE4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2200" y="2286000"/>
            <a:ext cx="464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 CON TÌM MẸ</a:t>
            </a:r>
            <a:endParaRPr lang="vi-VN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 descr="C:\Users\Pe_Hanh\Desktop\con ca\CA V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29641">
            <a:off x="347310" y="353493"/>
            <a:ext cx="2009791" cy="1766180"/>
          </a:xfrm>
          <a:prstGeom prst="rect">
            <a:avLst/>
          </a:prstGeom>
          <a:noFill/>
        </p:spPr>
      </p:pic>
      <p:pic>
        <p:nvPicPr>
          <p:cNvPr id="18" name="Picture 6" descr="C:\Users\Pe_Hanh\Desktop\con ca\CA V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29641">
            <a:off x="365371" y="2665170"/>
            <a:ext cx="1958230" cy="1720869"/>
          </a:xfrm>
          <a:prstGeom prst="rect">
            <a:avLst/>
          </a:prstGeom>
          <a:noFill/>
        </p:spPr>
      </p:pic>
      <p:pic>
        <p:nvPicPr>
          <p:cNvPr id="19" name="Picture 6" descr="C:\Users\Pe_Hanh\Desktop\con ca\CA V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29641">
            <a:off x="1075476" y="4922079"/>
            <a:ext cx="2010487" cy="1766791"/>
          </a:xfrm>
          <a:prstGeom prst="rect">
            <a:avLst/>
          </a:prstGeom>
          <a:noFill/>
        </p:spPr>
      </p:pic>
      <p:pic>
        <p:nvPicPr>
          <p:cNvPr id="1028" name="Picture 4" descr="C:\Users\Pe_Hanh\Desktop\con ca\RONG S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867400"/>
            <a:ext cx="1491344" cy="990600"/>
          </a:xfrm>
          <a:prstGeom prst="rect">
            <a:avLst/>
          </a:prstGeom>
          <a:noFill/>
        </p:spPr>
      </p:pic>
      <p:pic>
        <p:nvPicPr>
          <p:cNvPr id="11" name="Picture 4" descr="C:\Users\Pe_Hanh\Desktop\con ca\RONG S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49396"/>
            <a:ext cx="1066800" cy="708604"/>
          </a:xfrm>
          <a:prstGeom prst="rect">
            <a:avLst/>
          </a:prstGeom>
          <a:noFill/>
        </p:spPr>
      </p:pic>
      <p:pic>
        <p:nvPicPr>
          <p:cNvPr id="12" name="Picture 4" descr="C:\Users\Pe_Hanh\Desktop\con ca\RONG S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5867400"/>
            <a:ext cx="1491344" cy="990600"/>
          </a:xfrm>
          <a:prstGeom prst="rect">
            <a:avLst/>
          </a:prstGeom>
          <a:noFill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47F93DE-2DC6-4CED-9EDA-D8017B1AD4D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114800" y="1245358"/>
            <a:ext cx="3872230" cy="3402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34 -0.04138 C -0.09218 -0.04809 -0.08368 -0.05479 -0.07673 -0.0541 C -0.06979 -0.05318 -0.06597 -0.03745 -0.05902 -0.03583 C -0.05208 -0.03422 -0.04513 -0.0504 -0.03541 -0.04439 C -0.02569 -0.03838 -0.00573 -0.00763 -3.88889E-6 -3.4104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1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92 -0.00971 C -0.06354 -0.01109 -0.05764 -0.01248 -0.05278 -0.01248 C -0.04809 -0.01225 -0.04549 -0.00878 -0.04062 -0.00832 C -0.03594 -0.00809 -0.03108 -0.01156 -0.02448 -0.01017 C -0.01771 -0.00878 -0.00399 -0.00185 0 -3.69942E-6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3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1411 C 0.00591 0.01896 0.01233 0.02729 0.01789 0.02544 C 0.02309 0.02474 0.02587 0.01087 0.03125 0.00833 C 0.03664 0.00763 0.04202 0.0215 0.04948 0.01665 C 0.05695 0.01179 0.0724 -0.01503 0.07726 -0.02034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Pe_Hanh\Desktop\con ca\CA V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676400"/>
            <a:ext cx="3872240" cy="3402878"/>
          </a:xfrm>
          <a:prstGeom prst="rect">
            <a:avLst/>
          </a:prstGeom>
          <a:noFill/>
        </p:spPr>
      </p:pic>
      <p:pic>
        <p:nvPicPr>
          <p:cNvPr id="17" name="Picture 6" descr="C:\Users\Pe_Hanh\Desktop\con ca\CA V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29641">
            <a:off x="1066800" y="0"/>
            <a:ext cx="2398165" cy="2107478"/>
          </a:xfrm>
          <a:prstGeom prst="rect">
            <a:avLst/>
          </a:prstGeom>
          <a:noFill/>
        </p:spPr>
      </p:pic>
      <p:pic>
        <p:nvPicPr>
          <p:cNvPr id="18" name="Picture 6" descr="C:\Users\Pe_Hanh\Desktop\con ca\CA V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29641">
            <a:off x="355525" y="2267903"/>
            <a:ext cx="2398165" cy="2107478"/>
          </a:xfrm>
          <a:prstGeom prst="rect">
            <a:avLst/>
          </a:prstGeom>
          <a:noFill/>
        </p:spPr>
      </p:pic>
      <p:pic>
        <p:nvPicPr>
          <p:cNvPr id="19" name="Picture 6" descr="C:\Users\Pe_Hanh\Desktop\con ca\CA V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29641">
            <a:off x="1066800" y="4572000"/>
            <a:ext cx="2398165" cy="2107478"/>
          </a:xfrm>
          <a:prstGeom prst="rect">
            <a:avLst/>
          </a:prstGeom>
          <a:noFill/>
        </p:spPr>
      </p:pic>
      <p:pic>
        <p:nvPicPr>
          <p:cNvPr id="1028" name="Picture 4" descr="C:\Users\Pe_Hanh\Desktop\con ca\RONG S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867400"/>
            <a:ext cx="1491344" cy="990600"/>
          </a:xfrm>
          <a:prstGeom prst="rect">
            <a:avLst/>
          </a:prstGeom>
          <a:noFill/>
        </p:spPr>
      </p:pic>
      <p:pic>
        <p:nvPicPr>
          <p:cNvPr id="11" name="Picture 4" descr="C:\Users\Pe_Hanh\Desktop\con ca\RONG S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49396"/>
            <a:ext cx="1066800" cy="708604"/>
          </a:xfrm>
          <a:prstGeom prst="rect">
            <a:avLst/>
          </a:prstGeom>
          <a:noFill/>
        </p:spPr>
      </p:pic>
      <p:pic>
        <p:nvPicPr>
          <p:cNvPr id="12" name="Picture 4" descr="C:\Users\Pe_Hanh\Desktop\con ca\RONG S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5867400"/>
            <a:ext cx="1491344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3 0.08509 C -0.15469 0.05826 -0.13073 0.03167 -0.11563 0.0289 C -0.10053 0.02589 -0.10434 0.07098 -0.08837 0.06751 C -0.0724 0.06404 -0.0316 0.01734 -0.01997 0.0074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7341E-6 C 0.00816 -0.0067 0.01667 -0.01341 0.02361 -0.01272 C 0.03056 -0.01179 0.03438 0.00393 0.04132 0.00555 C 0.04827 0.00717 0.05521 -0.00902 0.06493 -0.003 C 0.07466 0.00301 0.09462 0.03376 0.10035 0.04139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14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92 -0.00971 C -0.06354 -0.01109 -0.05764 -0.01248 -0.05278 -0.01248 C -0.04809 -0.01225 -0.04549 -0.00878 -0.04062 -0.00832 C -0.03594 -0.00809 -0.03108 -0.01156 -0.02448 -0.01017 C -0.01771 -0.00878 -0.00399 -0.00185 0 -3.69942E-6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3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1411 C 0.00591 0.01896 0.01233 0.02729 0.01789 0.02544 C 0.02309 0.02474 0.02587 0.01087 0.03125 0.00833 C 0.03664 0.00763 0.04202 0.0215 0.04948 0.01665 C 0.05695 0.01179 0.0724 -0.01503 0.07726 -0.02034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96 0.0074 L 0.55174 0.003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 descr="C:\Users\Pe_Hanh\Desktop\con ca\CA V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29641">
            <a:off x="347310" y="353493"/>
            <a:ext cx="2009791" cy="1766180"/>
          </a:xfrm>
          <a:prstGeom prst="rect">
            <a:avLst/>
          </a:prstGeom>
          <a:noFill/>
        </p:spPr>
      </p:pic>
      <p:pic>
        <p:nvPicPr>
          <p:cNvPr id="18" name="Picture 6" descr="C:\Users\Pe_Hanh\Desktop\con ca\CA V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29641">
            <a:off x="365371" y="2665170"/>
            <a:ext cx="1958230" cy="1720869"/>
          </a:xfrm>
          <a:prstGeom prst="rect">
            <a:avLst/>
          </a:prstGeom>
          <a:noFill/>
        </p:spPr>
      </p:pic>
      <p:pic>
        <p:nvPicPr>
          <p:cNvPr id="19" name="Picture 6" descr="C:\Users\Pe_Hanh\Desktop\con ca\CA V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29641">
            <a:off x="1075476" y="4922079"/>
            <a:ext cx="2010487" cy="1766791"/>
          </a:xfrm>
          <a:prstGeom prst="rect">
            <a:avLst/>
          </a:prstGeom>
          <a:noFill/>
        </p:spPr>
      </p:pic>
      <p:pic>
        <p:nvPicPr>
          <p:cNvPr id="1028" name="Picture 4" descr="C:\Users\Pe_Hanh\Desktop\con ca\RONG S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867400"/>
            <a:ext cx="1491344" cy="990600"/>
          </a:xfrm>
          <a:prstGeom prst="rect">
            <a:avLst/>
          </a:prstGeom>
          <a:noFill/>
        </p:spPr>
      </p:pic>
      <p:pic>
        <p:nvPicPr>
          <p:cNvPr id="11" name="Picture 4" descr="C:\Users\Pe_Hanh\Desktop\con ca\RONG S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49396"/>
            <a:ext cx="1066800" cy="708604"/>
          </a:xfrm>
          <a:prstGeom prst="rect">
            <a:avLst/>
          </a:prstGeom>
          <a:noFill/>
        </p:spPr>
      </p:pic>
      <p:pic>
        <p:nvPicPr>
          <p:cNvPr id="12" name="Picture 4" descr="C:\Users\Pe_Hanh\Desktop\con ca\RONG S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5867400"/>
            <a:ext cx="1491344" cy="990600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7CE57A-E0FF-43DE-8185-58F4D7927B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/>
          <a:srcRect l="674" t="1278" r="-3797" b="-1278"/>
          <a:stretch/>
        </p:blipFill>
        <p:spPr bwMode="auto">
          <a:xfrm>
            <a:off x="10972800" y="1153053"/>
            <a:ext cx="4267200" cy="3726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34 -0.04138 C -0.09218 -0.04809 -0.08368 -0.05479 -0.07673 -0.0541 C -0.06979 -0.05318 -0.06597 -0.03745 -0.05902 -0.03583 C -0.05208 -0.03422 -0.04513 -0.0504 -0.03541 -0.04439 C -0.02569 -0.03838 -0.00573 -0.00763 -3.88889E-6 -3.4104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1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92 -0.00971 C -0.06354 -0.01109 -0.05764 -0.01248 -0.05278 -0.01248 C -0.04809 -0.01225 -0.04549 -0.00878 -0.04062 -0.00832 C -0.03594 -0.00809 -0.03108 -0.01156 -0.02448 -0.01017 C -0.01771 -0.00878 -0.00399 -0.00185 0 -3.69942E-6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3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1411 C 0.00591 0.01896 0.01233 0.02729 0.01789 0.02544 C 0.02309 0.02474 0.02587 0.01087 0.03125 0.00833 C 0.03664 0.00763 0.04202 0.0215 0.04948 0.01665 C 0.05695 0.01179 0.0724 -0.01503 0.07726 -0.02034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93 -0.0574 L -0.03993 -0.05717 L -0.07812 -0.05462 C -0.08177 -0.05439 -0.08524 -0.05324 -0.08871 -0.05324 L -0.28559 -0.05601 C -0.28906 -0.05648 -0.2927 -0.05648 -0.29618 -0.0574 C -0.30868 -0.06064 -0.29687 -0.05972 -0.30798 -0.06319 C -0.31354 -0.06481 -0.31927 -0.06574 -0.325 -0.06736 C -0.36701 -0.08009 -0.3302 -0.06944 -0.38455 -0.0831 C -0.38767 -0.08379 -0.39097 -0.08495 -0.39409 -0.08587 C -0.40503 -0.08888 -0.40434 -0.08842 -0.41423 -0.09004 C -0.42864 -0.09652 -0.41319 -0.09004 -0.43975 -0.09722 C -0.45121 -0.10023 -0.46284 -0.10231 -0.47395 -0.10717 C -0.47604 -0.1081 -0.4783 -0.10879 -0.4802 -0.10995 C -0.48142 -0.11064 -0.48229 -0.11226 -0.4835 -0.11273 C -0.48836 -0.11504 -0.4934 -0.11643 -0.49843 -0.11851 C -0.51302 -0.125 -0.50451 -0.12314 -0.51857 -0.12847 C -0.52569 -0.13101 -0.53281 -0.1331 -0.53975 -0.13541 C -0.58715 -0.1331 -0.60798 -0.13842 -0.64514 -0.12569 C -0.6467 -0.125 -0.64791 -0.12361 -0.64948 -0.12268 C -0.65086 -0.12037 -0.65243 -0.11805 -0.65364 -0.11574 C -0.65764 -0.1081 -0.65972 -0.09837 -0.66545 -0.09305 C -0.66927 -0.08912 -0.67291 -0.08495 -0.67708 -0.08148 C -0.6835 -0.07638 -0.68073 -0.07893 -0.68559 -0.07453 C -0.68958 -0.06643 -0.68541 -0.07361 -0.69201 -0.06597 C -0.69392 -0.06365 -0.69531 -0.06087 -0.69722 -0.05879 C -0.70069 -0.05532 -0.7033 -0.05439 -0.70694 -0.05185 C -0.7125 -0.04745 -0.70781 -0.04907 -0.71649 -0.04606 L -0.77066 -0.02754 C -0.78732 -0.02916 -0.80399 -0.02986 -0.82066 -0.03194 C -0.82326 -0.03217 -0.82569 -0.03379 -0.82812 -0.03472 C -0.82951 -0.03518 -0.8309 -0.03564 -0.83246 -0.03611 L -0.87395 -0.03472 C -0.89878 -0.03333 -0.87361 -0.03333 -0.8802 -0.03333 L -0.8802 -0.0331 " pathEditMode="relative" rAng="0" ptsTypes="AAAAAAAAAAAAAAAAAAAAAAAAAAAAAAAA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74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Pe_Hanh\Desktop\con ca\CA V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10210800" y="1066800"/>
            <a:ext cx="3886200" cy="4000975"/>
          </a:xfrm>
          <a:prstGeom prst="rect">
            <a:avLst/>
          </a:prstGeom>
          <a:noFill/>
        </p:spPr>
      </p:pic>
      <p:pic>
        <p:nvPicPr>
          <p:cNvPr id="17" name="Picture 6" descr="C:\Users\Pe_Hanh\Desktop\con ca\CA V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29641">
            <a:off x="1062885" y="-65587"/>
            <a:ext cx="2213024" cy="1944778"/>
          </a:xfrm>
          <a:prstGeom prst="rect">
            <a:avLst/>
          </a:prstGeom>
          <a:noFill/>
        </p:spPr>
      </p:pic>
      <p:pic>
        <p:nvPicPr>
          <p:cNvPr id="18" name="Picture 6" descr="C:\Users\Pe_Hanh\Desktop\con ca\CA V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29641">
            <a:off x="351461" y="2272765"/>
            <a:ext cx="2206037" cy="1938638"/>
          </a:xfrm>
          <a:prstGeom prst="rect">
            <a:avLst/>
          </a:prstGeom>
          <a:noFill/>
        </p:spPr>
      </p:pic>
      <p:pic>
        <p:nvPicPr>
          <p:cNvPr id="19" name="Picture 6" descr="C:\Users\Pe_Hanh\Desktop\con ca\CA V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29641">
            <a:off x="1065197" y="4573918"/>
            <a:ext cx="2322379" cy="2040878"/>
          </a:xfrm>
          <a:prstGeom prst="rect">
            <a:avLst/>
          </a:prstGeom>
          <a:noFill/>
        </p:spPr>
      </p:pic>
      <p:pic>
        <p:nvPicPr>
          <p:cNvPr id="1028" name="Picture 4" descr="C:\Users\Pe_Hanh\Desktop\con ca\RONG S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867400"/>
            <a:ext cx="1491344" cy="990600"/>
          </a:xfrm>
          <a:prstGeom prst="rect">
            <a:avLst/>
          </a:prstGeom>
          <a:noFill/>
        </p:spPr>
      </p:pic>
      <p:pic>
        <p:nvPicPr>
          <p:cNvPr id="11" name="Picture 4" descr="C:\Users\Pe_Hanh\Desktop\con ca\RONG S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49396"/>
            <a:ext cx="1066800" cy="708604"/>
          </a:xfrm>
          <a:prstGeom prst="rect">
            <a:avLst/>
          </a:prstGeom>
          <a:noFill/>
        </p:spPr>
      </p:pic>
      <p:pic>
        <p:nvPicPr>
          <p:cNvPr id="12" name="Picture 4" descr="C:\Users\Pe_Hanh\Desktop\con ca\RONG S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5867400"/>
            <a:ext cx="1491344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C 0.00816 -0.00672 0.01666 -0.01343 0.02361 -0.01274 C 0.03055 -0.01181 0.03437 0.00393 0.04132 0.00555 C 0.04826 0.00717 0.0552 -0.00903 0.06493 -0.00301 C 0.07465 0.00301 0.09461 0.03379 0.10034 0.04143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7" y="14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93 -0.00973 C -0.06354 -0.01112 -0.05764 -0.0125 -0.05278 -0.0125 C -0.04809 -0.01227 -0.04549 -0.0088 -0.04063 -0.00834 C -0.03594 -0.00811 -0.03108 -0.01158 -0.02448 -0.01019 C -0.01771 -0.0088 -0.004 -0.00186 2.22222E-6 4.81481E-6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34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1412 C 0.00591 0.01898 0.01233 0.02732 0.01788 0.02546 C 0.02309 0.02477 0.02587 0.01088 0.03125 0.00833 C 0.03663 0.00764 0.04202 0.02153 0.04948 0.01667 C 0.05695 0.01181 0.0724 -0.01505 0.07726 -0.02037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-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67084 0.019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42" y="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4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Pe_Hanh</dc:creator>
  <cp:lastModifiedBy>chanh tran</cp:lastModifiedBy>
  <cp:revision>26</cp:revision>
  <dcterms:created xsi:type="dcterms:W3CDTF">2014-04-06T05:00:38Z</dcterms:created>
  <dcterms:modified xsi:type="dcterms:W3CDTF">2021-08-27T16:39:07Z</dcterms:modified>
</cp:coreProperties>
</file>