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261" r:id="rId3"/>
    <p:sldId id="256" r:id="rId4"/>
    <p:sldId id="26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3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78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13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51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4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6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8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1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2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4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3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br>
              <a:rPr lang="en-US" sz="4000" dirty="0"/>
            </a:br>
            <a:r>
              <a:rPr lang="en-US" sz="2800" dirty="0">
                <a:solidFill>
                  <a:srgbClr val="FF0000"/>
                </a:solidFill>
              </a:rPr>
              <a:t>TRƯỜNG MẦM NON 11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       </a:t>
            </a:r>
            <a:br>
              <a:rPr lang="en-US" sz="4000" dirty="0"/>
            </a:br>
            <a:br>
              <a:rPr lang="en-US" sz="4000" dirty="0">
                <a:solidFill>
                  <a:srgbClr val="006600"/>
                </a:solidFill>
              </a:rPr>
            </a:br>
            <a:br>
              <a:rPr lang="en-US" sz="4000" dirty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TRIỂN NHẬN THỨC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6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NBTN: </a:t>
            </a:r>
            <a:r>
              <a:rPr lang="en-US" sz="3200" b="1" dirty="0" err="1">
                <a:solidFill>
                  <a:srgbClr val="006600"/>
                </a:solidFill>
              </a:rPr>
              <a:t>Màu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Vàng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endParaRPr lang="en-US" sz="3200" b="1" dirty="0">
              <a:solidFill>
                <a:srgbClr val="006600"/>
              </a:solidFill>
            </a:endParaRPr>
          </a:p>
          <a:p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16803"/>
            <a:ext cx="8458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cùng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bài</a:t>
            </a:r>
            <a:r>
              <a:rPr lang="en-US" sz="4000" dirty="0">
                <a:solidFill>
                  <a:srgbClr val="FF0000"/>
                </a:solidFill>
              </a:rPr>
              <a:t> : </a:t>
            </a:r>
            <a:r>
              <a:rPr lang="en-US" sz="4000" dirty="0" err="1">
                <a:solidFill>
                  <a:srgbClr val="FF0000"/>
                </a:solidFill>
              </a:rPr>
              <a:t>Vui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đến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trường</a:t>
            </a:r>
            <a:r>
              <a:rPr lang="en-US" sz="40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3" name="VuiDenTruong-V.A-31867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857" y="662106"/>
            <a:ext cx="7034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thúc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trẻ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trò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chơi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4.Nhạc nâng c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59</Words>
  <Application>Microsoft Office PowerPoint</Application>
  <PresentationFormat>On-screen Show (4:3)</PresentationFormat>
  <Paragraphs>5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Office Theme</vt:lpstr>
      <vt:lpstr>1_Office Theme</vt:lpstr>
      <vt:lpstr> TRƯỜNG MẦM NON 11           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chanh tran</cp:lastModifiedBy>
  <cp:revision>64</cp:revision>
  <dcterms:created xsi:type="dcterms:W3CDTF">2018-10-09T01:27:08Z</dcterms:created>
  <dcterms:modified xsi:type="dcterms:W3CDTF">2023-01-10T05:02:02Z</dcterms:modified>
</cp:coreProperties>
</file>