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79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6126B-F1FA-4EB5-B6CF-0CB56555E18F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8C06E-B856-4A91-9258-B08C627E4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8C06E-B856-4A91-9258-B08C627E48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4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9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3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4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9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87FB-89AD-4943-AEC3-85DAD0B5195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9EB8-8AEC-4E2E-9512-8D89E109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0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9103"/>
            <a:ext cx="9144000" cy="1500859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68283"/>
            <a:ext cx="9144000" cy="2289517"/>
          </a:xfrm>
        </p:spPr>
        <p:txBody>
          <a:bodyPr>
            <a:normAutofit/>
          </a:bodyPr>
          <a:lstStyle/>
          <a:p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NHÀ TRẺ: 24 – 36 THÁNG TUỔI</a:t>
            </a:r>
          </a:p>
          <a:p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 VIÊN : </a:t>
            </a:r>
            <a:r>
              <a:rPr lang="en-US" sz="4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Đào</a:t>
            </a:r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Bích</a:t>
            </a:r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Ngọc</a:t>
            </a:r>
            <a:endParaRPr lang="en-US" sz="4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4439" y="412124"/>
            <a:ext cx="184731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5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7200" b="1" dirty="0" err="1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Dạy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trẻ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đọc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thơ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: CỦ CÀ RỐT</a:t>
            </a:r>
            <a:b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7200" b="1" dirty="0" err="1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Tác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giả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Phạm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Hổ</a:t>
            </a:r>
            <a:endParaRPr lang="en-US" sz="7200" b="1" dirty="0">
              <a:ln w="0"/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7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874"/>
            <a:ext cx="5433391" cy="809087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82" y="267907"/>
            <a:ext cx="5103122" cy="285960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279"/>
            <a:ext cx="5658677" cy="3600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731729"/>
            <a:ext cx="5658677" cy="31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3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5532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41" y="92766"/>
            <a:ext cx="5552658" cy="66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874"/>
            <a:ext cx="5433391" cy="809087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82" y="267907"/>
            <a:ext cx="5103122" cy="285960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279"/>
            <a:ext cx="5658677" cy="3600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731729"/>
            <a:ext cx="5658677" cy="31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2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39</Words>
  <Application>Microsoft Office PowerPoint</Application>
  <PresentationFormat>Widescreen</PresentationFormat>
  <Paragraphs>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TRƯỜNG MẦM NON 11</vt:lpstr>
      <vt:lpstr>     Dạy trẻ đọc thơ: CỦ CÀ RỐT Tác giả: Phạm Hổ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HaLinh Computer</dc:creator>
  <cp:lastModifiedBy>chanh tran</cp:lastModifiedBy>
  <cp:revision>15</cp:revision>
  <dcterms:created xsi:type="dcterms:W3CDTF">2020-11-30T13:42:24Z</dcterms:created>
  <dcterms:modified xsi:type="dcterms:W3CDTF">2022-10-08T05:11:48Z</dcterms:modified>
</cp:coreProperties>
</file>