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  <p:sldMasterId id="2147483721" r:id="rId5"/>
    <p:sldMasterId id="2147483734" r:id="rId6"/>
  </p:sldMasterIdLst>
  <p:notesMasterIdLst>
    <p:notesMasterId r:id="rId16"/>
  </p:notesMasterIdLst>
  <p:sldIdLst>
    <p:sldId id="261" r:id="rId7"/>
    <p:sldId id="256" r:id="rId8"/>
    <p:sldId id="271" r:id="rId9"/>
    <p:sldId id="272" r:id="rId10"/>
    <p:sldId id="274" r:id="rId11"/>
    <p:sldId id="277" r:id="rId12"/>
    <p:sldId id="278" r:id="rId13"/>
    <p:sldId id="266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3024-EDAC-42E4-8AEF-7039FC868DFA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BEB8F-E4E3-44F2-8C09-71FEC5445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8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22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8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25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761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15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896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3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6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10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16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138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324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113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055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634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3748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521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013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345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033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379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40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842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347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9280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10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6094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217397"/>
      </p:ext>
    </p:extLst>
  </p:cSld>
  <p:clrMapOvr>
    <a:masterClrMapping/>
  </p:clrMapOvr>
  <p:transition spd="slow" advClick="0" advTm="1200000">
    <p:newsfla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314067"/>
      </p:ext>
    </p:extLst>
  </p:cSld>
  <p:clrMapOvr>
    <a:masterClrMapping/>
  </p:clrMapOvr>
  <p:transition spd="slow" advClick="0" advTm="1200000">
    <p:newsfla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795583"/>
      </p:ext>
    </p:extLst>
  </p:cSld>
  <p:clrMapOvr>
    <a:masterClrMapping/>
  </p:clrMapOvr>
  <p:transition spd="slow" advClick="0" advTm="1200000">
    <p:newsfla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868156"/>
      </p:ext>
    </p:extLst>
  </p:cSld>
  <p:clrMapOvr>
    <a:masterClrMapping/>
  </p:clrMapOvr>
  <p:transition spd="slow" advClick="0" advTm="1200000">
    <p:newsfla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52811"/>
      </p:ext>
    </p:extLst>
  </p:cSld>
  <p:clrMapOvr>
    <a:masterClrMapping/>
  </p:clrMapOvr>
  <p:transition spd="slow" advClick="0" advTm="1200000">
    <p:newsfla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16231"/>
      </p:ext>
    </p:extLst>
  </p:cSld>
  <p:clrMapOvr>
    <a:masterClrMapping/>
  </p:clrMapOvr>
  <p:transition spd="slow" advClick="0" advTm="120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07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090116"/>
      </p:ext>
    </p:extLst>
  </p:cSld>
  <p:clrMapOvr>
    <a:masterClrMapping/>
  </p:clrMapOvr>
  <p:transition spd="slow" advClick="0" advTm="1200000">
    <p:newsfla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62477"/>
      </p:ext>
    </p:extLst>
  </p:cSld>
  <p:clrMapOvr>
    <a:masterClrMapping/>
  </p:clrMapOvr>
  <p:transition spd="slow" advClick="0" advTm="1200000">
    <p:newsfla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963271"/>
      </p:ext>
    </p:extLst>
  </p:cSld>
  <p:clrMapOvr>
    <a:masterClrMapping/>
  </p:clrMapOvr>
  <p:transition spd="slow" advClick="0" advTm="1200000">
    <p:newsfla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759448"/>
      </p:ext>
    </p:extLst>
  </p:cSld>
  <p:clrMapOvr>
    <a:masterClrMapping/>
  </p:clrMapOvr>
  <p:transition spd="slow" advClick="0" advTm="1200000">
    <p:newsfla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57168"/>
      </p:ext>
    </p:extLst>
  </p:cSld>
  <p:clrMapOvr>
    <a:masterClrMapping/>
  </p:clrMapOvr>
  <p:transition spd="slow" advClick="0" advTm="1200000">
    <p:newsfla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84332"/>
      </p:ext>
    </p:extLst>
  </p:cSld>
  <p:clrMapOvr>
    <a:masterClrMapping/>
  </p:clrMapOvr>
  <p:transition spd="slow" advClick="0" advTm="1200000">
    <p:newsfla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447846"/>
      </p:ext>
    </p:extLst>
  </p:cSld>
  <p:clrMapOvr>
    <a:masterClrMapping/>
  </p:clrMapOvr>
  <p:transition spd="slow" advClick="0" advTm="1200000">
    <p:newsflash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4464"/>
      </p:ext>
    </p:extLst>
  </p:cSld>
  <p:clrMapOvr>
    <a:masterClrMapping/>
  </p:clrMapOvr>
  <p:transition spd="slow" advClick="0" advTm="1200000">
    <p:newsflash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47253"/>
      </p:ext>
    </p:extLst>
  </p:cSld>
  <p:clrMapOvr>
    <a:masterClrMapping/>
  </p:clrMapOvr>
  <p:transition spd="slow" advClick="0" advTm="1200000">
    <p:newsflash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48793"/>
      </p:ext>
    </p:extLst>
  </p:cSld>
  <p:clrMapOvr>
    <a:masterClrMapping/>
  </p:clrMapOvr>
  <p:transition spd="slow" advClick="0" advTm="120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2836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0247"/>
      </p:ext>
    </p:extLst>
  </p:cSld>
  <p:clrMapOvr>
    <a:masterClrMapping/>
  </p:clrMapOvr>
  <p:transition spd="slow" advClick="0" advTm="1200000">
    <p:newsflash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217530"/>
      </p:ext>
    </p:extLst>
  </p:cSld>
  <p:clrMapOvr>
    <a:masterClrMapping/>
  </p:clrMapOvr>
  <p:transition spd="slow" advClick="0" advTm="1200000">
    <p:newsflash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637284"/>
      </p:ext>
    </p:extLst>
  </p:cSld>
  <p:clrMapOvr>
    <a:masterClrMapping/>
  </p:clrMapOvr>
  <p:transition spd="slow" advClick="0" advTm="1200000">
    <p:newsflash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07439"/>
      </p:ext>
    </p:extLst>
  </p:cSld>
  <p:clrMapOvr>
    <a:masterClrMapping/>
  </p:clrMapOvr>
  <p:transition spd="slow" advClick="0" advTm="1200000">
    <p:newsflash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012976"/>
      </p:ext>
    </p:extLst>
  </p:cSld>
  <p:clrMapOvr>
    <a:masterClrMapping/>
  </p:clrMapOvr>
  <p:transition spd="slow" advClick="0" advTm="1200000">
    <p:newsflash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657397"/>
      </p:ext>
    </p:extLst>
  </p:cSld>
  <p:clrMapOvr>
    <a:masterClrMapping/>
  </p:clrMapOvr>
  <p:transition spd="slow" advClick="0" advTm="1200000">
    <p:newsflash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7347"/>
      </p:ext>
    </p:extLst>
  </p:cSld>
  <p:clrMapOvr>
    <a:masterClrMapping/>
  </p:clrMapOvr>
  <p:transition spd="slow" advClick="0" advTm="1200000">
    <p:newsflash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57579"/>
      </p:ext>
    </p:extLst>
  </p:cSld>
  <p:clrMapOvr>
    <a:masterClrMapping/>
  </p:clrMapOvr>
  <p:transition spd="slow" advClick="0" advTm="1200000">
    <p:newsflash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E419-0E74-475B-9718-5F11D04DF7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608399"/>
      </p:ext>
    </p:extLst>
  </p:cSld>
  <p:clrMapOvr>
    <a:masterClrMapping/>
  </p:clrMapOvr>
  <p:transition spd="slow" advClick="0" advTm="1200000">
    <p:newsflash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4AD4E-0188-4454-9C8E-C39D38AC52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254950"/>
      </p:ext>
    </p:extLst>
  </p:cSld>
  <p:clrMapOvr>
    <a:masterClrMapping/>
  </p:clrMapOvr>
  <p:transition spd="slow" advClick="0" advTm="120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843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584A6-65B4-4CE3-A4ED-A818ADC4FA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743885"/>
      </p:ext>
    </p:extLst>
  </p:cSld>
  <p:clrMapOvr>
    <a:masterClrMapping/>
  </p:clrMapOvr>
  <p:transition spd="slow" advClick="0" advTm="1200000">
    <p:newsflash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F45D4-3A36-4447-981D-690E3CA9AA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369562"/>
      </p:ext>
    </p:extLst>
  </p:cSld>
  <p:clrMapOvr>
    <a:masterClrMapping/>
  </p:clrMapOvr>
  <p:transition spd="slow" advClick="0" advTm="1200000">
    <p:newsflash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225C1-B642-4917-A271-6D7FA41E69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55994"/>
      </p:ext>
    </p:extLst>
  </p:cSld>
  <p:clrMapOvr>
    <a:masterClrMapping/>
  </p:clrMapOvr>
  <p:transition spd="slow" advClick="0" advTm="1200000">
    <p:newsflash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5B1DD-EA7F-49A3-B465-77247CF08D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12401"/>
      </p:ext>
    </p:extLst>
  </p:cSld>
  <p:clrMapOvr>
    <a:masterClrMapping/>
  </p:clrMapOvr>
  <p:transition spd="slow" advClick="0" advTm="1200000">
    <p:newsflash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AEB11-409E-43C3-9682-4D8A6962A9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425869"/>
      </p:ext>
    </p:extLst>
  </p:cSld>
  <p:clrMapOvr>
    <a:masterClrMapping/>
  </p:clrMapOvr>
  <p:transition spd="slow" advClick="0" advTm="1200000">
    <p:newsflash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2239F-644C-4265-A811-52E0C95093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239332"/>
      </p:ext>
    </p:extLst>
  </p:cSld>
  <p:clrMapOvr>
    <a:masterClrMapping/>
  </p:clrMapOvr>
  <p:transition spd="slow" advClick="0" advTm="1200000">
    <p:newsflash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140EA-5D75-43A6-B181-3D7EC0FE30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568148"/>
      </p:ext>
    </p:extLst>
  </p:cSld>
  <p:clrMapOvr>
    <a:masterClrMapping/>
  </p:clrMapOvr>
  <p:transition spd="slow" advClick="0" advTm="1200000">
    <p:newsflash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3B48-4045-49BB-A72A-6BF52C3498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70838"/>
      </p:ext>
    </p:extLst>
  </p:cSld>
  <p:clrMapOvr>
    <a:masterClrMapping/>
  </p:clrMapOvr>
  <p:transition spd="slow" advClick="0" advTm="1200000">
    <p:newsflash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632A7-BF41-4582-B8DA-6F694E8B8D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195579"/>
      </p:ext>
    </p:extLst>
  </p:cSld>
  <p:clrMapOvr>
    <a:masterClrMapping/>
  </p:clrMapOvr>
  <p:transition spd="slow" advClick="0" advTm="1200000">
    <p:newsflash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43C94-F9B9-42D9-B42E-F7E465B6BF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236149"/>
      </p:ext>
    </p:extLst>
  </p:cSld>
  <p:clrMapOvr>
    <a:masterClrMapping/>
  </p:clrMapOvr>
  <p:transition spd="slow" advClick="0" advTm="120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0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2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09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20590-627B-480A-A3A5-338654494BB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1/10/2023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0B1E-342E-4AB7-A3FB-28DEC35EF9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37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7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9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1F9937-177A-456A-A4AE-3C290A7DB12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01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ransition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-1066800"/>
            <a:ext cx="8686800" cy="7924800"/>
          </a:xfrm>
        </p:spPr>
        <p:txBody>
          <a:bodyPr>
            <a:normAutofit/>
          </a:bodyPr>
          <a:lstStyle/>
          <a:p>
            <a:br>
              <a:rPr lang="en-US" sz="4000" dirty="0"/>
            </a:br>
            <a:r>
              <a:rPr lang="en-US" sz="2800" dirty="0">
                <a:solidFill>
                  <a:srgbClr val="FF0000"/>
                </a:solidFill>
              </a:rPr>
              <a:t>TRƯỜNG MẦM NON 11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        </a:t>
            </a:r>
            <a:br>
              <a:rPr lang="en-US" sz="4000" dirty="0"/>
            </a:br>
            <a:br>
              <a:rPr lang="en-US" sz="4000" dirty="0">
                <a:solidFill>
                  <a:srgbClr val="006600"/>
                </a:solidFill>
              </a:rPr>
            </a:br>
            <a:br>
              <a:rPr lang="en-US" sz="4000" dirty="0">
                <a:solidFill>
                  <a:srgbClr val="006600"/>
                </a:solidFill>
              </a:rPr>
            </a:br>
            <a:endParaRPr lang="en-US" sz="4000" dirty="0">
              <a:solidFill>
                <a:srgbClr val="0066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42455" y="2286000"/>
            <a:ext cx="9525000" cy="61722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rgbClr val="0000FF"/>
                </a:solidFill>
              </a:rPr>
              <a:t>     GIÁO ÁN PHÁT TRIỂN NHẬN THỨC 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290" y="2895600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            </a:t>
            </a:r>
            <a:r>
              <a:rPr lang="en-US" sz="3200" b="1" dirty="0" err="1">
                <a:solidFill>
                  <a:srgbClr val="006600"/>
                </a:solidFill>
              </a:rPr>
              <a:t>Đề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tài</a:t>
            </a:r>
            <a:r>
              <a:rPr lang="en-US" sz="3200" b="1" dirty="0">
                <a:solidFill>
                  <a:srgbClr val="006600"/>
                </a:solidFill>
              </a:rPr>
              <a:t>: NBPB : </a:t>
            </a:r>
            <a:r>
              <a:rPr lang="en-US" sz="3200" b="1" dirty="0" err="1">
                <a:solidFill>
                  <a:srgbClr val="006600"/>
                </a:solidFill>
              </a:rPr>
              <a:t>Hình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tròn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        </a:t>
            </a:r>
            <a:r>
              <a:rPr lang="en-US" sz="3200" b="1" dirty="0" err="1">
                <a:solidFill>
                  <a:srgbClr val="006600"/>
                </a:solidFill>
              </a:rPr>
              <a:t>Giáo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viên</a:t>
            </a:r>
            <a:r>
              <a:rPr lang="en-US" sz="3200" b="1" dirty="0">
                <a:solidFill>
                  <a:srgbClr val="006600"/>
                </a:solidFill>
              </a:rPr>
              <a:t> : </a:t>
            </a:r>
            <a:r>
              <a:rPr lang="en-US" sz="3200" b="1" dirty="0" err="1">
                <a:solidFill>
                  <a:srgbClr val="006600"/>
                </a:solidFill>
              </a:rPr>
              <a:t>Đào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Thị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Bích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Ngọc</a:t>
            </a:r>
            <a:br>
              <a:rPr lang="en-US" sz="3200" b="1" dirty="0">
                <a:solidFill>
                  <a:srgbClr val="006600"/>
                </a:solidFill>
              </a:rPr>
            </a:br>
            <a:r>
              <a:rPr lang="en-US" sz="3200" b="1" dirty="0">
                <a:solidFill>
                  <a:srgbClr val="006600"/>
                </a:solidFill>
              </a:rPr>
              <a:t>                 </a:t>
            </a:r>
            <a:r>
              <a:rPr lang="en-US" sz="3200" b="1" dirty="0" err="1">
                <a:solidFill>
                  <a:srgbClr val="006600"/>
                </a:solidFill>
              </a:rPr>
              <a:t>Lứa</a:t>
            </a:r>
            <a:r>
              <a:rPr lang="en-US" sz="3200" b="1" dirty="0">
                <a:solidFill>
                  <a:srgbClr val="006600"/>
                </a:solidFill>
              </a:rPr>
              <a:t> </a:t>
            </a:r>
            <a:r>
              <a:rPr lang="en-US" sz="3200" b="1" dirty="0" err="1">
                <a:solidFill>
                  <a:srgbClr val="006600"/>
                </a:solidFill>
              </a:rPr>
              <a:t>tuổi</a:t>
            </a:r>
            <a:r>
              <a:rPr lang="en-US" sz="3200" b="1" dirty="0">
                <a:solidFill>
                  <a:srgbClr val="006600"/>
                </a:solidFill>
              </a:rPr>
              <a:t> : 24 – 36 </a:t>
            </a:r>
            <a:r>
              <a:rPr lang="en-US" sz="3200" b="1">
                <a:solidFill>
                  <a:srgbClr val="006600"/>
                </a:solidFill>
              </a:rPr>
              <a:t>tháng</a:t>
            </a:r>
            <a:endParaRPr lang="en-US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6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60924"/>
            <a:ext cx="8915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71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0"/>
            <a:ext cx="9525000" cy="7162800"/>
          </a:xfrm>
        </p:spPr>
      </p:pic>
    </p:spTree>
    <p:extLst>
      <p:ext uri="{BB962C8B-B14F-4D97-AF65-F5344CB8AC3E}">
        <p14:creationId xmlns:p14="http://schemas.microsoft.com/office/powerpoint/2010/main" val="254653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6200" y="260924"/>
            <a:ext cx="9067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1 :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tròn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721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utoShape 3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42" name="Oval 6"/>
          <p:cNvSpPr>
            <a:spLocks noChangeArrowheads="1"/>
          </p:cNvSpPr>
          <p:nvPr/>
        </p:nvSpPr>
        <p:spPr bwMode="auto">
          <a:xfrm>
            <a:off x="2133600" y="457200"/>
            <a:ext cx="4800600" cy="4114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2813050" y="48006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FF"/>
                </a:solidFill>
              </a:rPr>
              <a:t>HÌNH TRÒN</a:t>
            </a:r>
          </a:p>
        </p:txBody>
      </p:sp>
    </p:spTree>
    <p:extLst>
      <p:ext uri="{BB962C8B-B14F-4D97-AF65-F5344CB8AC3E}">
        <p14:creationId xmlns:p14="http://schemas.microsoft.com/office/powerpoint/2010/main" val="255967913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2" grpId="0" animBg="1"/>
      <p:bldP spid="1167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8" name="Oval 4"/>
          <p:cNvSpPr>
            <a:spLocks noChangeArrowheads="1"/>
          </p:cNvSpPr>
          <p:nvPr/>
        </p:nvSpPr>
        <p:spPr bwMode="auto">
          <a:xfrm>
            <a:off x="2971800" y="1981200"/>
            <a:ext cx="2286000" cy="2286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2667000" y="46482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</a:rPr>
              <a:t>HÌNH TRÒN</a:t>
            </a:r>
          </a:p>
        </p:txBody>
      </p:sp>
      <p:sp>
        <p:nvSpPr>
          <p:cNvPr id="118790" name="Oval 6"/>
          <p:cNvSpPr>
            <a:spLocks noChangeArrowheads="1"/>
          </p:cNvSpPr>
          <p:nvPr/>
        </p:nvSpPr>
        <p:spPr bwMode="auto">
          <a:xfrm>
            <a:off x="5867400" y="1524000"/>
            <a:ext cx="2971800" cy="2971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8791" name="Oval 7"/>
          <p:cNvSpPr>
            <a:spLocks noChangeArrowheads="1"/>
          </p:cNvSpPr>
          <p:nvPr/>
        </p:nvSpPr>
        <p:spPr bwMode="auto">
          <a:xfrm>
            <a:off x="457200" y="2286000"/>
            <a:ext cx="1828800" cy="1828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85041"/>
      </p:ext>
    </p:extLst>
  </p:cSld>
  <p:clrMapOvr>
    <a:masterClrMapping/>
  </p:clrMapOvr>
  <p:transition spd="slow" advClick="0" advTm="120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nimBg="1"/>
      <p:bldP spid="118789" grpId="0"/>
      <p:bldP spid="118790" grpId="0" animBg="1"/>
      <p:bldP spid="1187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 descr="Hình ảnh có liên quan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3" name="Oval 3"/>
          <p:cNvSpPr>
            <a:spLocks noChangeArrowheads="1"/>
          </p:cNvSpPr>
          <p:nvPr/>
        </p:nvSpPr>
        <p:spPr bwMode="auto">
          <a:xfrm>
            <a:off x="2895600" y="2971800"/>
            <a:ext cx="2286000" cy="2286000"/>
          </a:xfrm>
          <a:prstGeom prst="ellipse">
            <a:avLst/>
          </a:prstGeom>
          <a:solidFill>
            <a:srgbClr val="99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743200" y="5029200"/>
            <a:ext cx="35179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FF"/>
                </a:solidFill>
              </a:rPr>
              <a:t>HÌNH TRÒN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5715000" y="1371600"/>
            <a:ext cx="3200400" cy="3276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33400" y="3810000"/>
            <a:ext cx="1828800" cy="1828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886200" y="228600"/>
            <a:ext cx="1447800" cy="1371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609600" y="304800"/>
            <a:ext cx="2286000" cy="22860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8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42"/>
      </p:ext>
    </p:extLst>
  </p:cSld>
  <p:clrMapOvr>
    <a:masterClrMapping/>
  </p:clrMapOvr>
  <p:transition spd="slow" advClick="0" advTm="1200000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8100" y="304800"/>
            <a:ext cx="88035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LUYÊN TẬP : </a:t>
            </a:r>
            <a:r>
              <a:rPr lang="en-US" sz="4000" dirty="0" err="1">
                <a:solidFill>
                  <a:srgbClr val="FF0000"/>
                </a:solidFill>
              </a:rPr>
              <a:t>Trò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chơi</a:t>
            </a:r>
            <a:r>
              <a:rPr lang="en-US" sz="4000" dirty="0">
                <a:solidFill>
                  <a:srgbClr val="FF0000"/>
                </a:solidFill>
              </a:rPr>
              <a:t> 1 : </a:t>
            </a:r>
            <a:r>
              <a:rPr lang="en-US" sz="4000" dirty="0" err="1">
                <a:solidFill>
                  <a:srgbClr val="FF0000"/>
                </a:solidFill>
              </a:rPr>
              <a:t>Thi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xem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ai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nhanh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5460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8099" y="304800"/>
            <a:ext cx="91821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</a:rPr>
              <a:t>LUYÊN TẬP : </a:t>
            </a:r>
            <a:r>
              <a:rPr lang="en-US" sz="5400" dirty="0" err="1">
                <a:solidFill>
                  <a:srgbClr val="FF0000"/>
                </a:solidFill>
              </a:rPr>
              <a:t>Trò</a:t>
            </a:r>
            <a:r>
              <a:rPr lang="en-US" sz="5400" dirty="0">
                <a:solidFill>
                  <a:srgbClr val="FF0000"/>
                </a:solidFill>
              </a:rPr>
              <a:t> </a:t>
            </a:r>
            <a:r>
              <a:rPr lang="en-US" sz="5400" dirty="0" err="1">
                <a:solidFill>
                  <a:srgbClr val="FF0000"/>
                </a:solidFill>
              </a:rPr>
              <a:t>chơi</a:t>
            </a:r>
            <a:r>
              <a:rPr lang="en-US" sz="5400" dirty="0">
                <a:solidFill>
                  <a:srgbClr val="FF0000"/>
                </a:solidFill>
              </a:rPr>
              <a:t> 2 : TÌM ĐỒ CHƠI XUNG QUANH LỚP  </a:t>
            </a:r>
          </a:p>
          <a:p>
            <a:endParaRPr lang="en-US" sz="4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9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97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3_Office Theme</vt:lpstr>
      <vt:lpstr>4_Office Theme</vt:lpstr>
      <vt:lpstr>Default Design</vt:lpstr>
      <vt:lpstr>1_Default Design</vt:lpstr>
      <vt:lpstr>2_Default Design</vt:lpstr>
      <vt:lpstr> TRƯỜNG MẦM NON 11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 D1</dc:creator>
  <cp:lastModifiedBy>chanh tran</cp:lastModifiedBy>
  <cp:revision>50</cp:revision>
  <dcterms:created xsi:type="dcterms:W3CDTF">2018-10-09T01:27:08Z</dcterms:created>
  <dcterms:modified xsi:type="dcterms:W3CDTF">2023-01-10T06:47:11Z</dcterms:modified>
</cp:coreProperties>
</file>