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4" r:id="rId2"/>
    <p:sldMasterId id="2147483826" r:id="rId3"/>
    <p:sldMasterId id="2147483838" r:id="rId4"/>
    <p:sldMasterId id="2147483851" r:id="rId5"/>
    <p:sldMasterId id="2147484072" r:id="rId6"/>
  </p:sldMasterIdLst>
  <p:notesMasterIdLst>
    <p:notesMasterId r:id="rId22"/>
  </p:notesMasterIdLst>
  <p:sldIdLst>
    <p:sldId id="267" r:id="rId7"/>
    <p:sldId id="269" r:id="rId8"/>
    <p:sldId id="271" r:id="rId9"/>
    <p:sldId id="343" r:id="rId10"/>
    <p:sldId id="357" r:id="rId11"/>
    <p:sldId id="273" r:id="rId12"/>
    <p:sldId id="280" r:id="rId13"/>
    <p:sldId id="275" r:id="rId14"/>
    <p:sldId id="278" r:id="rId15"/>
    <p:sldId id="279" r:id="rId16"/>
    <p:sldId id="277" r:id="rId17"/>
    <p:sldId id="358" r:id="rId18"/>
    <p:sldId id="282" r:id="rId19"/>
    <p:sldId id="359" r:id="rId20"/>
    <p:sldId id="26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0000"/>
    <a:srgbClr val="003366"/>
    <a:srgbClr val="CC0000"/>
    <a:srgbClr val="FF6699"/>
    <a:srgbClr val="CC0066"/>
    <a:srgbClr val="FF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27" autoAdjust="0"/>
  </p:normalViewPr>
  <p:slideViewPr>
    <p:cSldViewPr>
      <p:cViewPr>
        <p:scale>
          <a:sx n="74" d="100"/>
          <a:sy n="74" d="100"/>
        </p:scale>
        <p:origin x="-1266" y="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8340AE1-A0E2-61DD-FF81-B405110CAD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85F320B-1D3C-E1AA-4E85-C30953D221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255023-101B-45A5-8C42-7B90EAD0B5FD}" type="datetimeFigureOut">
              <a:rPr lang="vi-VN"/>
              <a:pPr>
                <a:defRPr/>
              </a:pPr>
              <a:t>08/03/2023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A5313F0B-8BA6-7C1A-3946-4C9C133CD5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9C67F76-E556-9B03-3C71-E937F2706A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E9FA25-2760-6B5B-DEAC-6BE28F490D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40729D-AB67-D395-9D88-0A0728271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CF0A11-11D9-46D9-972B-C4BB799346E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17309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xmlns="" id="{C2615284-F505-C6C3-8438-7ECFEE60C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4C12A77-77AF-4BEE-932F-049FDBF67CCE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xmlns="" id="{4F111C0E-6E52-09BB-771E-07170A98F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xmlns="" id="{259E23EE-EFFF-E640-7D1A-925AE106F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xmlns="" id="{117A9C2B-2F90-B764-1B76-D6A0C0C840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C4BA01-4CB8-49C3-BED1-BFEE3FECEAD1}" type="slidenum">
              <a:rPr lang="en-US" altLang="en-US" smtClean="0">
                <a:solidFill>
                  <a:srgbClr val="000000"/>
                </a:solidFill>
              </a:rPr>
              <a:pPr/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xmlns="" id="{0E8945B6-4FC3-336D-18C4-570343AE1F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xmlns="" id="{BE23507D-8D0D-0B52-AF19-0C7A857E2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xmlns="" id="{70B157A7-6880-93F6-D752-5CF94497E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122204-5D0C-42F3-826F-6F6BEFB20C78}" type="slidenum">
              <a:rPr lang="en-US" altLang="en-US" smtClean="0">
                <a:solidFill>
                  <a:srgbClr val="000000"/>
                </a:solidFill>
              </a:rPr>
              <a:pPr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xmlns="" id="{C7D0BC53-CC6E-5755-687F-151A27A53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xmlns="" id="{B9BEDB39-2DB0-F7CC-A5C9-1831FF2FE4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xmlns="" id="{1DDC8EBC-E3C2-A8C4-B358-B7DE758852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7899C0-6ACD-4A2A-96BB-F140A9D0124D}" type="slidenum">
              <a:rPr lang="en-US" altLang="en-US" smtClean="0">
                <a:solidFill>
                  <a:srgbClr val="000000"/>
                </a:solidFill>
              </a:rPr>
              <a:pPr/>
              <a:t>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xmlns="" id="{15FACF71-3058-40D7-19CA-44CBD7253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xmlns="" id="{D67ADFBE-404B-F277-E9AB-CFF18FD44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xmlns="" id="{254514BB-CF57-2207-7258-34DE66265E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611C46-AF33-4A9F-85A9-DCD7B6F8BF65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xmlns="" id="{EB6576DF-7DC3-B70A-5ED8-E06971804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xmlns="" id="{EB514F94-9F5A-87A8-4E7C-0EF451BD88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xmlns="" id="{D12641EA-D4E1-9AB3-30D5-F305C604D5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4B4CA8-24DE-4EF2-861A-A1F771C8A31D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xmlns="" id="{BF52793E-9AED-A0B0-AB8E-DBBA5EAC2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xmlns="" id="{286725FE-E510-796B-6CF4-EF5A05AAD1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67312BF-ACE2-7D5E-9EF4-322F5EDEE2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B459305-32FB-2060-FC6A-2BFA1D5DF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A7E89CE-26B0-904A-C5D7-B57604962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DDCC7-E0D0-430D-89C5-E3BED28742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69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0C97152-EE30-19C9-BF01-DDDE98916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90FD915-B0A3-7CFA-5B7C-2C72CA256E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F09DA7F-5A02-1224-DBED-66A58DF8F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229C-7229-41C0-BD10-E3FC0D844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90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0BDDF6C-3514-AFBC-DDB2-F50C0B70A8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8FDBE6B-E6BB-385D-A644-5FAECAC22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D627FC-7AD5-0981-093B-B4606DDBBD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6C36E-1044-4D0E-BEDF-B86D49AA8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79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168153B-21D9-DAC4-0DD6-C2B33E6D7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527CD25-EB0B-DA4A-FABE-337582BB8E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DCC04C5-D09D-74D3-E6D3-3A3F72356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F84A0-F80D-47B7-9CA7-15ADBD38B1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82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F2ADA1-7BBB-3B17-CEDF-19A4029E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7BDBAC-6636-4A9D-B9B0-A5563AB80451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3AFCDA-B415-F092-6D28-510655C3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86228-FA95-EDCA-A4F6-0B15D8AD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7AE3F0-D4C3-46B2-8937-8BF560C81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6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E7B024-C8E4-27F6-17A5-B7F85D37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BB3881-167B-42A8-9F0D-B880D9516281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26EB32-CE37-B8DD-49BA-05D93091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F1A8E-3E76-5BC2-0B90-040CF5294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AB0BED6-4FF4-483F-BE79-D545D1D07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913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2A54A1-5878-0533-5F00-A7810E790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493B02-086F-4B05-BA2D-292A1F04E449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B5EBC4-FD5B-CF4F-5FD7-E35944A0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68A1EE-6D7A-4C2D-3829-0124C9D57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22524D6-6493-41D6-9B7C-F299B4C7E1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012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52DEE7-4F5F-5ABC-990F-C8A7BADCA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96F4AF-0525-4E71-B2DD-25D80A9DD9C2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E1BBAA-9635-166A-EC99-4A4021C4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44FEFA-3318-1C6C-2570-CFD6DACE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52870B-DF99-4D4A-A020-2077B66F2D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92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817003-B7BD-023A-101D-7A8E9AEA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43443F6-9CB4-4DCB-ADC1-DD50D03EA2F5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77D281-B4CC-D2D3-E447-AB9A213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BDD1934-9494-E95C-E29F-BAD3FACF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83660C2-FFD8-4777-B268-D6B4BD33E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465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088AA7-8101-6195-DA63-C153323D8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B32C55-B63D-4F18-8BC1-2446DD5D592C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DDE8AC-C475-0DD2-1F55-0747FF14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6A98DB-35B9-86B2-AC0B-F69B763C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EAA969-FF75-4F26-B398-28ABCC81D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09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9AD52A5-1DF2-98B0-4202-2AA2881E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F54881-59E5-4BE5-90D6-CB7CD05E9FC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D04908-5148-AEBE-44EC-C4D080CA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D6EF59-FB63-CBB3-69DF-6DB5532B4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400BFA-115D-4565-8479-9559DF886F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13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9E5FCFA-C070-AC8F-416C-26BF60F37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4853D2C-2F65-99E2-A518-361F12D28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B2C28D-43AD-8B36-80A5-593584B41D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8C553-2D2E-4F15-B9C7-112DC27D3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596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5EE6B5-EE35-B573-FAD2-EA0394DA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50A0662-9368-4EF6-89B9-9EB4BED2D8C4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92EF52-3A3B-95F6-1885-18D3BA62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187E8A-074F-B586-03B5-C869F96C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DBB3C4-455F-4ECF-8817-26D804130A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600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CF5BAC-4239-AC51-CBF4-721A7093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803D4D-F08D-4A20-AE88-20A4CD76C3F0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E6F9E2-CED5-3A09-3CB3-BA7F05EB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0A39FA-3CD6-A9A0-FF74-EF744EC4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0A2672-DC29-4515-8C31-8ADB9309C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405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9630C1-5388-FB8F-5BA1-6946D8E8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A0F72C-C1AF-4660-862D-B57DD7034305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9ABB9F-B16F-0ABB-FB58-38350615C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8739C-ECEF-4B44-8317-757DC499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0DE1E5-1062-403F-B2A5-E70C9D2915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23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BB44A-C0DF-0DBE-C3D8-F939601F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80750E0-43C0-41BD-8E46-165F22156585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A0CF0C-7BA5-5207-D2C6-00B21D50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5FE0C0-924F-1656-08CA-8226E492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6BD5C0-4BC3-4C29-9185-F532736E3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174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DC25BC-94A2-4B44-99D5-B6AA344A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3086C3-19EB-4D6A-B62F-70F5793EAC3B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4E92CE-E126-87C3-4E9C-2D0DA9FA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766B58-BD9B-528A-D99E-81406306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C834DA-1371-4E6D-B0A6-A0AF6F44C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25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D9665F-3ECB-1622-E3B2-0982330A9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B5F078-3FB8-4531-B42D-4CDE90C933E3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12CC4E-DB01-F2AB-521F-C2EA17E1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FEB4-7BC2-28FD-4742-95066582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A50D8E-4421-4651-B254-0B8B657385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101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62745-27DA-8D68-AE0B-2FABB3412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59B3240-DF87-457A-9A79-67C8CB7DF974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5891A8-43C9-FA07-079A-05B1A0D1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D75F1C-1529-ABB0-0AAF-5E308F92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A87090-2C21-4D2A-81BA-AD8B9B804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35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30AE22-BC82-24B0-47E1-1E71747FE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232771-3EAE-4B6A-A993-5B19EFEDA2D1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9A99D1-BC04-1E00-5D81-4882A4FB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238F48-D499-FDBC-59AD-B556EB15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9B10D7-C8CC-4D5F-A011-069489F3CF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493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B0BE60-B938-7D6F-258F-164B7D8E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4A89E7-073F-43F8-907A-39B7E5EFA04C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F85E909-3B63-7FBD-E50B-2C258C22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1A6BCC-021A-AC69-0DE3-D082318C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951638-49D9-4E3E-9759-35462064D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09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5B25F7-B332-B94F-222E-2C9920E8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233FE2-D782-4045-8C77-554DEB3DC48E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00E8879-8B03-061B-5279-72B66420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AFD555-EC68-7797-A9DE-83EBA239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71C3EA5-7250-4B2A-BA11-308ED43BB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47019A0-ACB2-09FE-05A7-A6D69D6DA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F777B61-B7D8-215E-A1D6-A9E17C7D40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0E00BF9-27E2-F914-C468-36037C5441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B2C62-2670-4CF4-A16F-8F26F95098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012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C34DDE-7DFE-3B45-F80E-AAFE5CBB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D899D1-18D9-40B5-948C-437A37368450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10BD31D-2391-78A2-8052-84598DA7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CE0EFC-C692-F517-4FD6-7C128446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8C653A-47E2-4CD1-9BBE-2C7D4233C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60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641E01-7E23-9CF7-4D4A-32D0C143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18200E-0F99-4B90-A392-F8609216A11B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5DEFDD-CA45-F690-5F20-777821B4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175758-7BB5-0188-1A80-A2D47653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53A22C-1CA0-473D-A578-7F432EB59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418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BD9E0D-38EB-428E-84A6-5961D676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76FA608-FAD2-40C1-B958-99CF65F31FB6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EFB38E-63F8-0DCF-2AA6-F9A0F1B2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61C19E-E4E3-F5F1-D697-C36AF815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4FEDA3-A9D4-4502-9AA3-7224F1A0AB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0122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F729DC-2356-54AA-3818-EE5970C16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C7A7E2-D8FF-441C-AFD4-EF68EF85A718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1DFDE-B1F1-4BB2-1C51-BBDF0190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AAEF14-4DD0-C972-E94B-D6B1A990F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68D1C2-1855-47CF-8A75-F13238980E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09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BC0757-C866-CE37-473C-A2C9EC0E1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EC187C-99BB-48E5-8196-EE897421FB09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4319F8-CCCE-C149-B646-6AF9C949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05E75-1EF3-5BDF-E76F-436BA318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261A70-646E-49F3-BAC1-F71D6778F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643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EDBDAB1-5A97-8695-32F6-C02AD8E667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7D9ADBF-FA6D-5060-AEA2-18AA2C622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BD14103-E12C-7F7E-9789-096A9C5AA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C0AF-397F-4D42-8EC6-5AA44CCB27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995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240924A-7656-8BFD-6747-007DE51DE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9E31ACB-61E8-6193-ED41-2F30A66B8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FEAFE05-725C-876A-26A6-046C57232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EB58C-FCEB-4F1E-A51C-4CC4C1AD4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5352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6EC3740-A72B-9614-FC83-4125AB55C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B504C68-2DD7-9324-BE55-0C7CE4D08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7423C409-682C-4C89-2B84-BA223D88B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F8EA-2BEB-4860-8193-B934595FA3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672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98A195-3EA1-7E96-1D63-832A31958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7B0F80-F583-1750-BFD1-730BD88030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B315A2-134D-C4B3-D338-7705CC36A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7EB9-23FE-46F6-8149-B1F1CEC46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18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6A1993A-DA79-E939-71B3-D3C736817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46E3A7F-A608-789B-DB0B-4C7DC964BE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765C4FA4-2F23-0EC2-8286-FAAEF4866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C94E-ADC2-43F5-84CC-EF337F997C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43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2EF10D-3056-5FEB-6F41-E71CBEB747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07BBB32-2C6F-2A2A-AE33-8E0109189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B2F515-E13D-269F-0EEB-5A62BC55F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5EB3-86B9-477F-AA4A-9B12ADDA2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067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1E93737-C1C9-2883-30F3-F33A2C78D6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E5034B0-3FC6-5548-2BFA-1257AE6943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87898FA-969A-3DE9-89F6-9BF8A1153B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A3450-91E5-4649-B0A0-6604D3301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767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6D8A3B4-DD66-7026-3FE7-FFE00404B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ADA110F-0358-4FF1-39E8-82B60836A6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43CA2C-24CD-804A-8D59-534B4EB4FD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887F-4C59-4F0C-B4A5-353841E20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502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2DB4D-C2BB-1108-E551-7B87BBD27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FC2A3E-613B-FCBC-8D08-45B16EBD9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14A09E-6A6F-F07D-3FD9-FE86E151B2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FB94-DF37-4130-AFCE-DFBBD15E2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646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4EF91E-CAD7-DB07-2482-81BFECD757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22795C-2C70-E99B-4FF0-FDEBC6B90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4A72BF-702F-1E40-C043-5ADEDEF55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2C00-657B-48DC-BD48-B8E4293098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638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5DEBED8-D36F-95C2-0DCF-1A75FCC245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B43B4C1-5F54-DE63-E743-0FDFBBF2A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D618A6D-DDBD-4E4B-5262-EE0B4D1FB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A562B-376C-4B46-AA0E-CDCCA2317C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529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496690F-BED2-81D5-4D34-5978D1D4BE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8BA71F2-807F-0325-7E4F-A79DF25D9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50B66BA-F00F-DA68-35AD-6061B81A4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BE7A-3F49-41ED-A48D-CB3B5730E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470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1878885-F3EF-DF64-BE21-6528D6F660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A9ED5B4-8AD6-99D2-9FE2-734D4B562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EDCA924C-9218-CE3E-D11C-20400D74BE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9771-DC38-4B4F-A6A3-5A8AC7DB1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64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1353189-ABCB-1827-F991-CD12F654AD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8630BB6-E512-B9EE-CF20-B71DEB1BA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EE29051-1686-4A93-37DB-83D9543C0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63A3-293D-47BB-806C-375FA3892F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142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59ABE88-A3D5-C6E9-1FD8-25843DC13E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06B2902-FE0B-96C3-73AC-03117579A2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A43F6A-2728-8A35-65E1-0B9A58BE02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8574-D15A-4202-BF20-E25E7B35D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894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17220D2-0D40-1026-62FF-4C7FA00F86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A9D2B11-677E-310A-FBDC-6A453C2D6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02B0223-65D6-C949-A935-027DD8C898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F0B0-B4DF-48DE-8957-66CEC9142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43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E1493C73-1E2B-E0F5-A8C3-CBA3B87BF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EB08F66-59EC-5799-6521-EE90DF789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7307B75-B8AE-0CF8-715D-1A9E9955C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80FB-8C68-462C-B2F0-C379077F03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949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89E502-26D3-2647-5F55-9537D1E08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CF44E9-642E-83F5-AFF5-2FA6B750E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B4CACB-A830-6D94-1C46-66ACAFD21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F3E0-D8A7-4ED2-AA6B-2D727F349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235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9CC4A26-3E23-C26F-9080-FABB617B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9CFC94D-1898-AAF5-F540-9D43D02E3D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26D67B6-D56D-2C23-B37E-8B915A5FA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4984E-89F3-44B6-9CF7-8F1B13EBB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50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81A4BAE-3431-9266-2E1A-55757C1656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3C669F17-1946-5C07-3A9E-BCCD5D15D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01A7FF1-2BA7-3A69-3781-45A9302C8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CD84-2815-45A6-A7F3-BA19E48DC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314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9BAA9E6-A421-B529-B23C-76060762F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F39677B-BD19-7B9F-6DBE-EED78102E3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9831395-3AB3-F011-896D-4B5581F091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16A6-ACA9-4264-BB39-3D015A5C0C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681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300972-C7F2-1531-DA2B-9A7A8332D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D66DB8-2AB5-ED46-8E91-ABC8680E4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A715AE-0FA2-D373-A21E-F378D4B92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2696-4479-4425-8E42-04665A758D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507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221227-549E-BB86-9771-D618C2A0E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987900F-B9B3-1E7D-650B-2222D6C70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C397E3-9A3D-55A4-E997-4DD0D60277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EA51-94AD-4FDA-A1E8-809EF0248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7748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765ED3E-CC12-2286-CE3C-7D13989E8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E78774-8BB6-1AB5-F272-4AFB96848C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FFBCF79-7897-BD93-6737-66EA203C5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05D9-A243-4648-8DCF-2106C4573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10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576AA48-9943-904B-BB9A-2C11440EF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2182262-3987-C6D4-D31B-04BCF0644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EB94A4E-C1D6-26D4-461C-760A7B498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55BEE-32E5-443D-AF26-B30CDD310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050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F75C53E-4C7D-E38A-5070-95B116A69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C937464-79DD-2A81-A9AE-5B89C43B79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362F840-260E-0681-170A-61A31AACB8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C983-8BC1-487D-88D9-501C63C4A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7523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641F5C-452D-4A45-2D7A-EAC47AA6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C711-E392-4140-A704-4D1CC48C559C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39633C-29D7-684F-AAA9-1065CCCA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8BBB0E-05E1-4C36-7653-EA78BE24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A223-C600-4970-90DC-D048B4C9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D80207B7-3778-7FC1-80B9-A1A2B99A3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B8D896A-75F2-71BA-8533-496A7E298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8821B4A-DCB0-37F4-E687-E1000DB9E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C618-7CE2-4A8D-9D80-CE3ED98198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166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F3C10C-1339-2385-86A1-7269CF955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104F-713F-4C43-BAE4-167296F9E012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A7130C-06B2-1749-E716-057FEAFE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376AB7-F081-E7AB-305F-838191AE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C3B1A-652F-4697-A8E8-534309303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123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E669CF-A6FC-59AA-9138-AE0910AF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49220-9973-4FCA-BCE2-877089BA3957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6766DD-54D7-3C3C-9302-ED157F92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390BC8-6C97-C937-E421-C4F34D52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CF4B-321C-4853-BC88-174D1A9DA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6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755B327-9269-8D72-AC3B-906487B0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B3C12-0246-453E-B725-5C90183DB956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79F60FD-D14C-FB68-C9D5-6B8EC52D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84196EB-6042-0712-0032-2AC27F7D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260A-C1CA-4CA2-81F1-4F745A1A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818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0DA4FBC-B723-B573-D1ED-A5FD6348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287B-64D4-4655-8617-FD299A6B3DC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BDEC659-7626-62E6-F24B-1AD8280B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8527A5B-9A40-D625-0D33-9A7A1299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BA22-C92F-4669-9760-0C026F620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5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AF53B56A-2B34-2F2B-1823-38DB076E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F1E8-84FF-46EE-BDCC-21F4F97598F8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F590079-8F73-1E67-0CAC-C481F092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538BDD4-AB27-B2EA-C0D0-3237DA71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5DBB2-0A27-496F-BE45-65F394517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173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6F294CCA-6D46-2231-4500-68187AE28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2D079-9F88-4B27-9125-DD5F944DA0B5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2BFA663E-4494-B415-4398-251B8E14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D3F64B55-E2F8-ADCB-25CE-639B5982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1791-0E83-4E21-A989-A0BCA33F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43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100E027-E59B-4099-F03C-4C181F08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6E4B-31D0-478A-9508-75F8483FFDBC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88E67D9-2512-2764-ECFF-EB33B41D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F966654-B002-B380-F9D0-B8A789216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1816-B5BB-4104-870A-FA5B6BE08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986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14E8B49-1DB0-D971-3AC8-C1914BED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3D2B-5FD3-4853-B8AA-5C2A3FBD8506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36F3FB1-603B-3E5F-726E-D4F17F63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CE0327F-6BDF-0527-F52A-E5BD829C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5AD68-41B1-4F1A-A021-945594F3F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090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7DAEB3-4C40-3E7E-6D85-CCD930912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2F11-162F-4216-AEB3-D4A7C2451ED3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6D2FED-47BD-BD95-64A5-91A67FEA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ACE313-93FD-9AB4-5BDB-47C89B3A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FBA9B-3908-48F0-8295-BB4719B23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9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1FCFF6-3B73-BD88-EEC6-CF0B3379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4FC3-F6CD-4943-B19A-E5D42FC71206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F6B28E-039F-C990-E879-FD4E8417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B4F860-FFC1-AD91-73DD-730171AF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B42A-4A57-4987-A0F2-32A52BD10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AD4ACFC4-EEFC-113C-5370-7102D0773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28CA400-5D89-3D3C-4A0E-864900268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30FD634-F25D-0051-7F0F-E7DA4EBDD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B9F4F-7192-483A-B917-BD07D496B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37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7EC3C74-B594-23DE-C554-965397B615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0A1796E-533B-B4E2-67E0-63E89686E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9EEAFBA-D3A9-7F40-B11C-D7CE66E69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209F-43A6-4BBD-A474-4331D9FCF4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6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E8CB8BD-B7A3-9B5F-6982-1C8BC9380E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52F220-7A2E-6C68-D441-136B825DD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899411-AE12-B618-9B56-8778D9C38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931D-293A-4C9E-B40D-AE6EE9782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41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B9234E50-3895-DB21-6B66-9796A5753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59A49AB-E7D2-C605-12B4-B91C339D1A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C93D880-B5CF-614C-594A-B68947DA9D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E0956E8-A8A2-7A2E-C16C-CC10F40BA8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AEC7AC8-55F4-EC7E-6ECF-47EBB7C0C67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B93876-F110-4A30-B892-9243CF025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  <p:sldLayoutId id="214748483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165E9740-4D6E-D293-1280-53672BC0360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1B449A15-95F6-8BD9-A91F-48E807EA6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BD62CF-CBEE-216E-4963-C7C78095B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63FAFD5-4251-41F0-9031-C89272A57301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645798-64DA-949C-35A4-100B63310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A38D5D-7AE0-4F79-996E-D7F1701B4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2CB599-781D-4BA1-8C70-1063CCE84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  <p:sldLayoutId id="2147484848" r:id="rId6"/>
    <p:sldLayoutId id="2147484849" r:id="rId7"/>
    <p:sldLayoutId id="2147484850" r:id="rId8"/>
    <p:sldLayoutId id="2147484851" r:id="rId9"/>
    <p:sldLayoutId id="2147484852" r:id="rId10"/>
    <p:sldLayoutId id="21474848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687330B7-4F77-634B-0E32-0B20E95984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84D14A8D-F62E-68FF-29C0-2A8A700311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FAF88-DB3B-6EA2-A9D8-F3B8B2612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ACA3B7A-722C-4635-A412-364DA7CCA13A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C52764-1DF3-F5F0-D475-310B21E1B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870CB8-529D-614D-8F60-C1090CE7A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CDF5F1-7B40-4940-8EC0-30EE677AB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4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1" r:id="rId8"/>
    <p:sldLayoutId id="2147484862" r:id="rId9"/>
    <p:sldLayoutId id="2147484863" r:id="rId10"/>
    <p:sldLayoutId id="2147484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5E206E49-4560-4B65-A3CA-B18FB06B82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373A7223-CD6D-63AA-B0FC-382895B0BD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76AC04F1-BE27-E367-4082-A32DDA2A8A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518F622-3A17-3DB3-F595-49E57BCAC17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F34010A-B58D-56CF-ACFD-079A062956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3EFD58-AB58-4CEE-AD65-D19B2684EB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5" r:id="rId1"/>
    <p:sldLayoutId id="2147484866" r:id="rId2"/>
    <p:sldLayoutId id="2147484867" r:id="rId3"/>
    <p:sldLayoutId id="2147484868" r:id="rId4"/>
    <p:sldLayoutId id="2147484869" r:id="rId5"/>
    <p:sldLayoutId id="2147484870" r:id="rId6"/>
    <p:sldLayoutId id="2147484871" r:id="rId7"/>
    <p:sldLayoutId id="2147484872" r:id="rId8"/>
    <p:sldLayoutId id="2147484873" r:id="rId9"/>
    <p:sldLayoutId id="2147484874" r:id="rId10"/>
    <p:sldLayoutId id="2147484875" r:id="rId11"/>
    <p:sldLayoutId id="21474848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94EBC10D-9F47-EE55-C953-1E7BB64D0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3CE42E52-FCD1-CB4B-81AC-F945E9D5D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455F03C-C441-4324-3103-9932B375D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92B0049-9693-DC18-518A-7C266C02DE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18BE6C48-DE26-F773-3A43-4EE61BD016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BD4481D-4C61-4DF2-9596-31621327C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  <p:sldLayoutId id="2147484878" r:id="rId2"/>
    <p:sldLayoutId id="2147484879" r:id="rId3"/>
    <p:sldLayoutId id="2147484880" r:id="rId4"/>
    <p:sldLayoutId id="2147484881" r:id="rId5"/>
    <p:sldLayoutId id="2147484882" r:id="rId6"/>
    <p:sldLayoutId id="2147484883" r:id="rId7"/>
    <p:sldLayoutId id="2147484884" r:id="rId8"/>
    <p:sldLayoutId id="2147484885" r:id="rId9"/>
    <p:sldLayoutId id="2147484886" r:id="rId10"/>
    <p:sldLayoutId id="2147484887" r:id="rId11"/>
    <p:sldLayoutId id="21474848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xmlns="" id="{5E196555-5E5B-B6C4-6350-6F0238E33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xmlns="" id="{9BC9B0B7-18AF-900A-A7A0-EE05B53A65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22D622-3612-8132-4C40-3AE4EEC71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0A32E0-364F-4DE6-A17B-F85877F87921}" type="datetimeFigureOut">
              <a:rPr lang="en-US"/>
              <a:pPr>
                <a:defRPr/>
              </a:pPr>
              <a:t>3/8/2023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AE6900-A138-5C68-C0A7-77E1FA4BD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097924-FA40-1411-161E-547FFD89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8CF2923-91AA-411A-8B53-FAAC02064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8.xml"/><Relationship Id="rId1" Type="http://schemas.openxmlformats.org/officeDocument/2006/relationships/audio" Target="file:///C:\Users\ADMIN\Downloads\L&#7899;n%20L&#234;n%20Ch&#225;u%20L&#225;i%20M&#225;y%20C&#224;y.mp3" TargetMode="Externa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C:\Users\ADMIN\Downloads\EM%20MU&#7888;N%20L&#192;M%20C&#7842;NH%20S&#193;T%20-%20MINH%20VY%20-%20Nh&#7841;c%20Thi&#7871;u%20Nhi%20Vui%20Nh&#7897;n%20Cho%20B&#233;%20%5bMV%204K%5d.mp4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5.xml"/><Relationship Id="rId1" Type="http://schemas.openxmlformats.org/officeDocument/2006/relationships/audio" Target="file:///C:\Users\ADMIN\Downloads\Em%20Mu&#7889;n%20L&#224;m%20Beat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mage1">
            <a:extLst>
              <a:ext uri="{FF2B5EF4-FFF2-40B4-BE49-F238E27FC236}">
                <a16:creationId xmlns:a16="http://schemas.microsoft.com/office/drawing/2014/main" xmlns="" id="{C6B971E8-8B2F-698F-9BEB-C5ABA7BE5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525000" cy="78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3">
            <a:extLst>
              <a:ext uri="{FF2B5EF4-FFF2-40B4-BE49-F238E27FC236}">
                <a16:creationId xmlns:a16="http://schemas.microsoft.com/office/drawing/2014/main" xmlns="" id="{DCAA957B-127C-ACBC-56C2-A8EA27DE5B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6781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solidFill>
                <a:srgbClr val="000099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WordArt 4">
            <a:extLst>
              <a:ext uri="{FF2B5EF4-FFF2-40B4-BE49-F238E27FC236}">
                <a16:creationId xmlns:a16="http://schemas.microsoft.com/office/drawing/2014/main" xmlns="" id="{620D44E1-0F36-03CD-5976-A2E3FCD740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47244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hiện: TRẦN 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Ị NGỌC HÀ</a:t>
            </a:r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WordArt 6">
            <a:extLst>
              <a:ext uri="{FF2B5EF4-FFF2-40B4-BE49-F238E27FC236}">
                <a16:creationId xmlns:a16="http://schemas.microsoft.com/office/drawing/2014/main" xmlns="" id="{FB7F5185-5180-31F3-9BD8-B2DFB3C358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2708275"/>
            <a:ext cx="7993062" cy="1406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BÉ CHƠI VỚI NẮP CHAI NHỰA</a:t>
            </a:r>
            <a:endParaRPr lang="en-US" sz="3600" b="1" i="1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>
            <a:extLst>
              <a:ext uri="{FF2B5EF4-FFF2-40B4-BE49-F238E27FC236}">
                <a16:creationId xmlns:a16="http://schemas.microsoft.com/office/drawing/2014/main" xmlns="" id="{38D156F6-75AA-6F4F-1E07-DA6250B7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VNI-Avo"/>
            </a:endParaRPr>
          </a:p>
        </p:txBody>
      </p:sp>
      <p:pic>
        <p:nvPicPr>
          <p:cNvPr id="68611" name="Picture 3" descr="Frames PPT 014">
            <a:extLst>
              <a:ext uri="{FF2B5EF4-FFF2-40B4-BE49-F238E27FC236}">
                <a16:creationId xmlns:a16="http://schemas.microsoft.com/office/drawing/2014/main" xmlns="" id="{5272A2B1-F6C5-88B7-2945-F985D3DA4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58" name="Picture 2" descr="HÔ BIẾN” VẬT DỤNG TRONG NHÀ THÀNH ĐẠO CỤ PHÁT TRIỂN NHẬN THỨC DÀNH CHO TRẺ  MẦM NON - Chơi Vui Học Tốt">
            <a:extLst>
              <a:ext uri="{FF2B5EF4-FFF2-40B4-BE49-F238E27FC236}">
                <a16:creationId xmlns:a16="http://schemas.microsoft.com/office/drawing/2014/main" xmlns="" id="{D3F40694-BBFD-E0D3-3214-E92702692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-1903413"/>
            <a:ext cx="8524875" cy="828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>
            <a:extLst>
              <a:ext uri="{FF2B5EF4-FFF2-40B4-BE49-F238E27FC236}">
                <a16:creationId xmlns:a16="http://schemas.microsoft.com/office/drawing/2014/main" xmlns="" id="{4AF35AAB-03AC-FECC-7769-8A618DEE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VNI-Avo"/>
            </a:endParaRPr>
          </a:p>
        </p:txBody>
      </p:sp>
      <p:pic>
        <p:nvPicPr>
          <p:cNvPr id="70659" name="Picture 3" descr="Frames PPT 014">
            <a:extLst>
              <a:ext uri="{FF2B5EF4-FFF2-40B4-BE49-F238E27FC236}">
                <a16:creationId xmlns:a16="http://schemas.microsoft.com/office/drawing/2014/main" xmlns="" id="{737C8982-4C30-2165-8139-4BE67EA9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AutoShape 2" descr="23 Cách Làm Đồ Chơi Từ Chai Lọ Nhựa Phế Liệu Đơn Giản">
            <a:extLst>
              <a:ext uri="{FF2B5EF4-FFF2-40B4-BE49-F238E27FC236}">
                <a16:creationId xmlns:a16="http://schemas.microsoft.com/office/drawing/2014/main" xmlns="" id="{E2AEA54F-9C33-FB79-C225-9D91638A13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70661" name="AutoShape 4" descr="Mầm Nhỏ - 🍓[HỌC MÀ CHƠI VỚI NẮP CHAI] 🍓 🌿🌿 Bố mẹ sau khi... | Facebook">
            <a:extLst>
              <a:ext uri="{FF2B5EF4-FFF2-40B4-BE49-F238E27FC236}">
                <a16:creationId xmlns:a16="http://schemas.microsoft.com/office/drawing/2014/main" xmlns="" id="{769E65FD-D29E-82B4-B46F-9F665B5DDF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70662" name="Picture 6" descr="Bé say sưa học với bảng chữ cái từ nắp chai nước - Ngôi sao">
            <a:extLst>
              <a:ext uri="{FF2B5EF4-FFF2-40B4-BE49-F238E27FC236}">
                <a16:creationId xmlns:a16="http://schemas.microsoft.com/office/drawing/2014/main" xmlns="" id="{75B5F652-D064-A73A-08B7-034ECED8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513"/>
            <a:ext cx="6048375" cy="44640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3000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1">
            <a:extLst>
              <a:ext uri="{FF2B5EF4-FFF2-40B4-BE49-F238E27FC236}">
                <a16:creationId xmlns:a16="http://schemas.microsoft.com/office/drawing/2014/main" xmlns="" id="{51C56E77-472D-9541-DB8B-EC61365C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5913"/>
            <a:ext cx="9525000" cy="78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>
            <a:extLst>
              <a:ext uri="{FF2B5EF4-FFF2-40B4-BE49-F238E27FC236}">
                <a16:creationId xmlns:a16="http://schemas.microsoft.com/office/drawing/2014/main" xmlns="" id="{FD0EBDE1-1AE2-41DD-0CF7-57FA7C7B4C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1844675"/>
            <a:ext cx="7777162" cy="2952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chơivới nắp chai</a:t>
            </a:r>
            <a:endParaRPr lang="en-US" sz="60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926D3A51-3BC1-6DAC-9867-CD4F0291A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3731" name="Picture 3" descr="365_Frame_1331_1795x1205">
            <a:extLst>
              <a:ext uri="{FF2B5EF4-FFF2-40B4-BE49-F238E27FC236}">
                <a16:creationId xmlns:a16="http://schemas.microsoft.com/office/drawing/2014/main" xmlns="" id="{3493407E-F1AD-FCDC-38EA-7AB26885F2C6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08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WordArt 4">
            <a:extLst>
              <a:ext uri="{FF2B5EF4-FFF2-40B4-BE49-F238E27FC236}">
                <a16:creationId xmlns:a16="http://schemas.microsoft.com/office/drawing/2014/main" xmlns="" id="{DCE83ED3-970D-80E6-446B-97DFDF5A7C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1219200"/>
            <a:ext cx="261937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4000" b="1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4000" b="1" kern="1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7" name="WordArt 5">
            <a:extLst>
              <a:ext uri="{FF2B5EF4-FFF2-40B4-BE49-F238E27FC236}">
                <a16:creationId xmlns:a16="http://schemas.microsoft.com/office/drawing/2014/main" xmlns="" id="{EF934033-2F34-F7D0-B88A-D5130C3458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438400"/>
            <a:ext cx="68580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</a:t>
            </a:r>
          </a:p>
        </p:txBody>
      </p:sp>
      <p:pic>
        <p:nvPicPr>
          <p:cNvPr id="2" name="Lớn Lên Cháu Lái Máy Cày.mp3">
            <a:hlinkClick r:id="" action="ppaction://media"/>
            <a:extLst>
              <a:ext uri="{FF2B5EF4-FFF2-40B4-BE49-F238E27FC236}">
                <a16:creationId xmlns:a16="http://schemas.microsoft.com/office/drawing/2014/main" xmlns="" id="{43593106-6D69-171C-692B-32F934A2224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4929188"/>
            <a:ext cx="71755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Rác thải chai nhựa đang ảnh hưởng như thế nào đến đời sống">
            <a:extLst>
              <a:ext uri="{FF2B5EF4-FFF2-40B4-BE49-F238E27FC236}">
                <a16:creationId xmlns:a16="http://schemas.microsoft.com/office/drawing/2014/main" xmlns="" id="{BD1003CA-C213-4ECA-4F04-0BC404DB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CB7C2A92-FB88-F873-FE4D-572B85608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0E504D72-EDDC-FE73-D5D8-BB2A17634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75780" name="Picture 4" descr="hinh-nen-blog-canh-dong-1024x768">
            <a:extLst>
              <a:ext uri="{FF2B5EF4-FFF2-40B4-BE49-F238E27FC236}">
                <a16:creationId xmlns:a16="http://schemas.microsoft.com/office/drawing/2014/main" xmlns="" id="{2858683B-6685-AA5B-506A-A836087E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WordArt 6">
            <a:extLst>
              <a:ext uri="{FF2B5EF4-FFF2-40B4-BE49-F238E27FC236}">
                <a16:creationId xmlns:a16="http://schemas.microsoft.com/office/drawing/2014/main" xmlns="" id="{1D82CC4C-DC70-31EF-E16E-EF5580BE2D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96300" cy="16557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BÀI HỌC ĐẾN ĐÂY LÀ KẾT THÚC</a:t>
            </a:r>
          </a:p>
        </p:txBody>
      </p:sp>
      <p:sp>
        <p:nvSpPr>
          <p:cNvPr id="75782" name="WordArt 7">
            <a:extLst>
              <a:ext uri="{FF2B5EF4-FFF2-40B4-BE49-F238E27FC236}">
                <a16:creationId xmlns:a16="http://schemas.microsoft.com/office/drawing/2014/main" xmlns="" id="{C841286D-F96C-701C-76AB-2E3EFDB8A1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205038"/>
            <a:ext cx="9144000" cy="14811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1218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CC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cô mạnh khỏe</a:t>
            </a:r>
          </a:p>
        </p:txBody>
      </p:sp>
      <p:sp>
        <p:nvSpPr>
          <p:cNvPr id="75783" name="WordArt 8">
            <a:extLst>
              <a:ext uri="{FF2B5EF4-FFF2-40B4-BE49-F238E27FC236}">
                <a16:creationId xmlns:a16="http://schemas.microsoft.com/office/drawing/2014/main" xmlns="" id="{F93A0099-F782-EDE1-6CBA-8CE924B6E0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4724400"/>
            <a:ext cx="7561262" cy="1225550"/>
          </a:xfrm>
          <a:prstGeom prst="rect">
            <a:avLst/>
          </a:prstGeom>
        </p:spPr>
        <p:txBody>
          <a:bodyPr wrap="none" fromWordArt="1">
            <a:prstTxWarp prst="textDeflateTop">
              <a:avLst>
                <a:gd name="adj" fmla="val 19051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, học giỏi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 build="p"/>
      <p:bldP spid="20483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ublic\Pictures\Sample Pictures\images (30).jpg">
            <a:extLst>
              <a:ext uri="{FF2B5EF4-FFF2-40B4-BE49-F238E27FC236}">
                <a16:creationId xmlns:a16="http://schemas.microsoft.com/office/drawing/2014/main" xmlns="" id="{AE726A8A-BC34-2420-5AB9-1D76D3DBD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C285271-2F4B-81B7-4FB2-8D1F9F4054F1}"/>
              </a:ext>
            </a:extLst>
          </p:cNvPr>
          <p:cNvSpPr/>
          <p:nvPr/>
        </p:nvSpPr>
        <p:spPr>
          <a:xfrm>
            <a:off x="861842" y="1663420"/>
            <a:ext cx="7457812" cy="1754326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endParaRPr lang="en-US" sz="5400" b="1" cap="all" dirty="0">
              <a:ln/>
              <a:solidFill>
                <a:srgbClr val="AD0101"/>
              </a:solidFill>
              <a:effectLst>
                <a:outerShdw blurRad="19685" dist="12700" dir="5400000" algn="tl" rotWithShape="0">
                  <a:srgbClr val="AD010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defRPr/>
            </a:pPr>
            <a:r>
              <a:rPr lang="en-US" sz="5400" b="1" cap="all" dirty="0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</a:rPr>
              <a:t>HÁT: “ </a:t>
            </a:r>
            <a:r>
              <a:rPr lang="en-US" sz="5400" b="1" cap="all" dirty="0" err="1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</a:rPr>
              <a:t>em</a:t>
            </a:r>
            <a:r>
              <a:rPr lang="en-US" sz="5400" b="1" cap="all" dirty="0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</a:rPr>
              <a:t>muốn</a:t>
            </a:r>
            <a:r>
              <a:rPr lang="en-US" sz="5400" b="1" cap="all" dirty="0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</a:rPr>
              <a:t> </a:t>
            </a:r>
            <a:r>
              <a:rPr lang="en-US" sz="5400" b="1" cap="all" dirty="0" err="1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</a:rPr>
              <a:t>làm</a:t>
            </a:r>
            <a:r>
              <a:rPr lang="en-US" sz="5400" b="1" cap="all" dirty="0">
                <a:ln/>
                <a:solidFill>
                  <a:srgbClr val="AD0101"/>
                </a:solidFill>
                <a:effectLst>
                  <a:outerShdw blurRad="19685" dist="12700" dir="5400000" algn="tl" rotWithShape="0">
                    <a:srgbClr val="AD010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Times New Roman" pitchFamily="18" charset="0"/>
              </a:rPr>
              <a:t>”</a:t>
            </a:r>
            <a:endParaRPr lang="en-US" sz="5400" b="1" cap="all" dirty="0">
              <a:ln/>
              <a:solidFill>
                <a:srgbClr val="AD0101"/>
              </a:solidFill>
              <a:effectLst>
                <a:outerShdw blurRad="19685" dist="12700" dir="5400000" algn="tl" rotWithShape="0">
                  <a:srgbClr val="AD010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/>
              <a:cs typeface="+mn-cs"/>
            </a:endParaRPr>
          </a:p>
        </p:txBody>
      </p:sp>
      <p:pic>
        <p:nvPicPr>
          <p:cNvPr id="4" name="EM MUỐN LÀM CẢNH SÁT - MINH VY - Nhạc Thiếu Nhi Vui Nhộn Cho Bé [MV 4K].mp4">
            <a:hlinkClick r:id="" action="ppaction://media"/>
            <a:extLst>
              <a:ext uri="{FF2B5EF4-FFF2-40B4-BE49-F238E27FC236}">
                <a16:creationId xmlns:a16="http://schemas.microsoft.com/office/drawing/2014/main" xmlns="" id="{8ACFC8F5-8D64-22F8-7222-FE97A8C7E7A3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19588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97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Public\Pictures\Sample Pictures\images (36).jpg">
            <a:extLst>
              <a:ext uri="{FF2B5EF4-FFF2-40B4-BE49-F238E27FC236}">
                <a16:creationId xmlns:a16="http://schemas.microsoft.com/office/drawing/2014/main" xmlns="" id="{5A95D83E-F4EA-F1B2-98E5-D35D1F25E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>
            <a:extLst>
              <a:ext uri="{FF2B5EF4-FFF2-40B4-BE49-F238E27FC236}">
                <a16:creationId xmlns:a16="http://schemas.microsoft.com/office/drawing/2014/main" xmlns="" id="{DC982E98-182B-F61C-8ECF-7BDD2C63B867}"/>
              </a:ext>
            </a:extLst>
          </p:cNvPr>
          <p:cNvSpPr/>
          <p:nvPr/>
        </p:nvSpPr>
        <p:spPr>
          <a:xfrm>
            <a:off x="1143000" y="2362200"/>
            <a:ext cx="6705600" cy="4191000"/>
          </a:xfrm>
          <a:prstGeom prst="cloudCallout">
            <a:avLst>
              <a:gd name="adj1" fmla="val -57383"/>
              <a:gd name="adj2" fmla="val 46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NẮP CHAI NHỰA LÀM ĐƯỢC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Nắp chai nhựa - Cung cấp tất cả các loại nắp chai nhựa,... | Facebook">
            <a:extLst>
              <a:ext uri="{FF2B5EF4-FFF2-40B4-BE49-F238E27FC236}">
                <a16:creationId xmlns:a16="http://schemas.microsoft.com/office/drawing/2014/main" xmlns="" id="{CAC0AFCF-AD45-8655-AD11-A98EE0F6B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84313"/>
            <a:ext cx="90487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8" descr="BLULINE">
            <a:extLst>
              <a:ext uri="{FF2B5EF4-FFF2-40B4-BE49-F238E27FC236}">
                <a16:creationId xmlns:a16="http://schemas.microsoft.com/office/drawing/2014/main" xmlns="" id="{705732E2-B862-6C81-23DD-92DACA5C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8" descr="BLULINE">
            <a:extLst>
              <a:ext uri="{FF2B5EF4-FFF2-40B4-BE49-F238E27FC236}">
                <a16:creationId xmlns:a16="http://schemas.microsoft.com/office/drawing/2014/main" xmlns="" id="{EAF519A0-2CC2-9184-E7BB-A47FBB0D0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530599" y="3579812"/>
            <a:ext cx="72898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BLULINE">
            <a:extLst>
              <a:ext uri="{FF2B5EF4-FFF2-40B4-BE49-F238E27FC236}">
                <a16:creationId xmlns:a16="http://schemas.microsoft.com/office/drawing/2014/main" xmlns="" id="{1CA56304-57F0-A996-3AF0-09593D2A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27700" y="3449638"/>
            <a:ext cx="66960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8" descr="BLULINE">
            <a:extLst>
              <a:ext uri="{FF2B5EF4-FFF2-40B4-BE49-F238E27FC236}">
                <a16:creationId xmlns:a16="http://schemas.microsoft.com/office/drawing/2014/main" xmlns="" id="{AA116254-081C-0EBD-4FEE-CD52BB738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5413" y="6727825"/>
            <a:ext cx="88392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 Muốn Làm Beat.mp3">
            <a:hlinkClick r:id="" action="ppaction://media"/>
            <a:extLst>
              <a:ext uri="{FF2B5EF4-FFF2-40B4-BE49-F238E27FC236}">
                <a16:creationId xmlns:a16="http://schemas.microsoft.com/office/drawing/2014/main" xmlns="" id="{B09AFD83-A363-B3F5-644A-6DE12EC9C49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4923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8" descr="BLULINE">
            <a:extLst>
              <a:ext uri="{FF2B5EF4-FFF2-40B4-BE49-F238E27FC236}">
                <a16:creationId xmlns:a16="http://schemas.microsoft.com/office/drawing/2014/main" xmlns="" id="{BD5C318A-0061-4731-43FD-B42286DD6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8" descr="BLULINE">
            <a:extLst>
              <a:ext uri="{FF2B5EF4-FFF2-40B4-BE49-F238E27FC236}">
                <a16:creationId xmlns:a16="http://schemas.microsoft.com/office/drawing/2014/main" xmlns="" id="{BD619F9C-032B-3545-C223-72E634F3B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7718" y="3367881"/>
            <a:ext cx="68580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 descr="BLULINE">
            <a:extLst>
              <a:ext uri="{FF2B5EF4-FFF2-40B4-BE49-F238E27FC236}">
                <a16:creationId xmlns:a16="http://schemas.microsoft.com/office/drawing/2014/main" xmlns="" id="{27D448DF-C747-3ABB-7FD4-FD6C50D74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99125" y="3392488"/>
            <a:ext cx="67437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8" descr="BLULINE">
            <a:extLst>
              <a:ext uri="{FF2B5EF4-FFF2-40B4-BE49-F238E27FC236}">
                <a16:creationId xmlns:a16="http://schemas.microsoft.com/office/drawing/2014/main" xmlns="" id="{983D86A0-9CAE-D188-FC2E-65B66D30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25413" y="6727825"/>
            <a:ext cx="88392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>
            <a:extLst>
              <a:ext uri="{FF2B5EF4-FFF2-40B4-BE49-F238E27FC236}">
                <a16:creationId xmlns:a16="http://schemas.microsoft.com/office/drawing/2014/main" xmlns="" id="{E81581D6-C4A0-94E5-6008-B52FF0529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61925"/>
            <a:ext cx="8815387" cy="793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xmlns="" id="{1BB9A403-BCB6-2154-9819-35B244919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solidFill>
                <a:srgbClr val="000000"/>
              </a:solidFill>
              <a:latin typeface="VNI-Avo" pitchFamily="2" charset="0"/>
              <a:cs typeface="+mn-cs"/>
            </a:endParaRPr>
          </a:p>
        </p:txBody>
      </p:sp>
      <p:pic>
        <p:nvPicPr>
          <p:cNvPr id="60419" name="Picture 3" descr="Frames PPT 014">
            <a:extLst>
              <a:ext uri="{FF2B5EF4-FFF2-40B4-BE49-F238E27FC236}">
                <a16:creationId xmlns:a16="http://schemas.microsoft.com/office/drawing/2014/main" xmlns="" id="{7DA7324C-333D-AAC1-D7F1-1FBE253C9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2" descr="23 Cách Làm Đồ Chơi Từ Chai Lọ Nhựa Phế Liệu Đơn Giản">
            <a:extLst>
              <a:ext uri="{FF2B5EF4-FFF2-40B4-BE49-F238E27FC236}">
                <a16:creationId xmlns:a16="http://schemas.microsoft.com/office/drawing/2014/main" xmlns="" id="{C80440DE-33A1-8F3B-1586-C027A5D2AA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0421" name="Picture 4" descr="HĐCS : Sáng tạo từ nắp chai nhựa">
            <a:extLst>
              <a:ext uri="{FF2B5EF4-FFF2-40B4-BE49-F238E27FC236}">
                <a16:creationId xmlns:a16="http://schemas.microsoft.com/office/drawing/2014/main" xmlns="" id="{B717B384-F548-4072-2EEF-5DC0962F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4963"/>
            <a:ext cx="5329237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6000">
    <p:blind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>
            <a:extLst>
              <a:ext uri="{FF2B5EF4-FFF2-40B4-BE49-F238E27FC236}">
                <a16:creationId xmlns:a16="http://schemas.microsoft.com/office/drawing/2014/main" xmlns="" id="{F63F665D-2480-F907-3E92-EDFE15C92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VNI-Avo"/>
            </a:endParaRPr>
          </a:p>
        </p:txBody>
      </p:sp>
      <p:pic>
        <p:nvPicPr>
          <p:cNvPr id="62467" name="Picture 3" descr="Frames PPT 014">
            <a:extLst>
              <a:ext uri="{FF2B5EF4-FFF2-40B4-BE49-F238E27FC236}">
                <a16:creationId xmlns:a16="http://schemas.microsoft.com/office/drawing/2014/main" xmlns="" id="{30CA3A2B-306C-147B-4087-B1C9981EB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2" descr="100 NẮP CHAI LÀM ĐỒ CHƠI THÂN THIỆN MÔI TRƯỜNG | Shopee Việt Nam">
            <a:extLst>
              <a:ext uri="{FF2B5EF4-FFF2-40B4-BE49-F238E27FC236}">
                <a16:creationId xmlns:a16="http://schemas.microsoft.com/office/drawing/2014/main" xmlns="" id="{16E91DC4-1A07-9D12-A96C-83E16BE5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-304800"/>
            <a:ext cx="7620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>
    <p:blind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>
            <a:extLst>
              <a:ext uri="{FF2B5EF4-FFF2-40B4-BE49-F238E27FC236}">
                <a16:creationId xmlns:a16="http://schemas.microsoft.com/office/drawing/2014/main" xmlns="" id="{EE22314F-B5A8-4D60-BE8D-FDA7F321E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VNI-Avo"/>
            </a:endParaRPr>
          </a:p>
        </p:txBody>
      </p:sp>
      <p:pic>
        <p:nvPicPr>
          <p:cNvPr id="64515" name="Picture 3" descr="Frames PPT 014">
            <a:extLst>
              <a:ext uri="{FF2B5EF4-FFF2-40B4-BE49-F238E27FC236}">
                <a16:creationId xmlns:a16="http://schemas.microsoft.com/office/drawing/2014/main" xmlns="" id="{3E881E57-6803-9BBB-75FA-55331764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84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AutoShape 2" descr="7+ Ý Tưởng Cách Làm Đồ Chơi Mầm Non Từ Chai Nhựa">
            <a:extLst>
              <a:ext uri="{FF2B5EF4-FFF2-40B4-BE49-F238E27FC236}">
                <a16:creationId xmlns:a16="http://schemas.microsoft.com/office/drawing/2014/main" xmlns="" id="{1CC357AB-06F7-F725-9787-C218DC48F8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64517" name="AutoShape 4" descr="7+ Ý Tưởng Cách Làm Đồ Chơi Mầm Non Từ Chai Nhựa">
            <a:extLst>
              <a:ext uri="{FF2B5EF4-FFF2-40B4-BE49-F238E27FC236}">
                <a16:creationId xmlns:a16="http://schemas.microsoft.com/office/drawing/2014/main" xmlns="" id="{9F4A42BD-BB06-4B28-5E2B-29639D502E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pic>
        <p:nvPicPr>
          <p:cNvPr id="64518" name="Picture 6" descr="Top 9 cách làm đồ chơi từ nắp chai nhựa độc đáo, dễ dàng">
            <a:extLst>
              <a:ext uri="{FF2B5EF4-FFF2-40B4-BE49-F238E27FC236}">
                <a16:creationId xmlns:a16="http://schemas.microsoft.com/office/drawing/2014/main" xmlns="" id="{A6480215-72BF-FF6B-FDFC-0F2843A8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65225"/>
            <a:ext cx="79930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>
    <p:blind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xmlns="" id="{F41FCC57-8600-E231-823B-70E2C08C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1ADE4"/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VNI-Avo"/>
            </a:endParaRPr>
          </a:p>
        </p:txBody>
      </p:sp>
      <p:pic>
        <p:nvPicPr>
          <p:cNvPr id="66563" name="Picture 3" descr="Frames PPT 014">
            <a:extLst>
              <a:ext uri="{FF2B5EF4-FFF2-40B4-BE49-F238E27FC236}">
                <a16:creationId xmlns:a16="http://schemas.microsoft.com/office/drawing/2014/main" xmlns="" id="{03D76080-BE24-0B74-60F6-3829B475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 descr="Tái chế nắp chai nhựa thành hình người đẹp mắt">
            <a:extLst>
              <a:ext uri="{FF2B5EF4-FFF2-40B4-BE49-F238E27FC236}">
                <a16:creationId xmlns:a16="http://schemas.microsoft.com/office/drawing/2014/main" xmlns="" id="{D6BE3A7B-3BB4-C7DE-3A60-4DC9BB1F4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46974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4000">
    <p:blinds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Avo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72</Words>
  <Application>Microsoft Office PowerPoint</Application>
  <PresentationFormat>On-screen Show (4:3)</PresentationFormat>
  <Paragraphs>18</Paragraphs>
  <Slides>15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Default Design</vt:lpstr>
      <vt:lpstr>Office Theme</vt:lpstr>
      <vt:lpstr>1_Office Theme</vt:lpstr>
      <vt:lpstr>1_Default Design</vt:lpstr>
      <vt:lpstr>2_Default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AutoBVT</cp:lastModifiedBy>
  <cp:revision>53</cp:revision>
  <dcterms:created xsi:type="dcterms:W3CDTF">2013-11-08T14:41:49Z</dcterms:created>
  <dcterms:modified xsi:type="dcterms:W3CDTF">2023-03-08T08:00:57Z</dcterms:modified>
</cp:coreProperties>
</file>