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6FDA9A-05DF-4300-9D4F-058E3C3FD528}" type="datetimeFigureOut">
              <a:rPr lang="en-US"/>
              <a:pPr>
                <a:defRPr/>
              </a:pPr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0544CF-6C86-43A7-B2A1-95E0429D3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C2AFA0-79A9-4231-9A9D-91D5176661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3B2D-34F4-41C7-BBE4-2D833A7FD594}" type="datetimeFigureOut">
              <a:rPr lang="en-US"/>
              <a:pPr>
                <a:defRPr/>
              </a:pPr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A8E3-6284-405C-B912-DE2B388B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B3002-49E7-499F-8458-42CD31B9F32F}" type="datetimeFigureOut">
              <a:rPr lang="en-US"/>
              <a:pPr>
                <a:defRPr/>
              </a:pPr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5CF4-5D27-46C6-AAE1-323CF1A22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FA2DC-FE0F-4975-85B9-BD6C6B0BC5C9}" type="datetimeFigureOut">
              <a:rPr lang="en-US"/>
              <a:pPr>
                <a:defRPr/>
              </a:pPr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C13F-9625-4F74-B2DF-121646849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62B8-F5F0-48A8-9533-85797DAE6C3F}" type="datetimeFigureOut">
              <a:rPr lang="en-US"/>
              <a:pPr>
                <a:defRPr/>
              </a:pPr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3F65-7E3F-4042-B38C-E3E9C3746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1931-AF20-42C4-B156-143E26CFCC67}" type="datetimeFigureOut">
              <a:rPr lang="en-US"/>
              <a:pPr>
                <a:defRPr/>
              </a:pPr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F100-A571-427F-B5BD-287DB6CDA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5C74-201E-4713-A040-F19FD7836EE4}" type="datetimeFigureOut">
              <a:rPr lang="en-US"/>
              <a:pPr>
                <a:defRPr/>
              </a:pPr>
              <a:t>3/14/2017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6F82-6399-4076-8061-E0FBB9845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F6C45-2A99-4B38-BA02-B4192425991B}" type="datetimeFigureOut">
              <a:rPr lang="en-US"/>
              <a:pPr>
                <a:defRPr/>
              </a:pPr>
              <a:t>3/14/2017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65EE-94CA-4D52-A2C3-DDD9C81A1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129A-7536-4615-9113-0A32B33155BE}" type="datetimeFigureOut">
              <a:rPr lang="en-US"/>
              <a:pPr>
                <a:defRPr/>
              </a:pPr>
              <a:t>3/14/2017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FFAD9-EA13-449E-82C6-08FFDD3FA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3AF3B-91B8-4C3D-BC9A-BA958BE53506}" type="datetimeFigureOut">
              <a:rPr lang="en-US"/>
              <a:pPr>
                <a:defRPr/>
              </a:pPr>
              <a:t>3/14/2017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D7C9-C83B-4D10-B291-9F1D6EC46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D549-5A04-4293-844E-569113938EF1}" type="datetimeFigureOut">
              <a:rPr lang="en-US"/>
              <a:pPr>
                <a:defRPr/>
              </a:pPr>
              <a:t>3/14/2017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236A-B667-46E0-82B8-0EBFCEB06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40FD2-98A8-4BCF-A0F1-0F065F57B2A5}" type="datetimeFigureOut">
              <a:rPr lang="en-US"/>
              <a:pPr>
                <a:defRPr/>
              </a:pPr>
              <a:t>3/14/2017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AC4F-4142-4310-828D-0486F1182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B1B93B-819B-4898-8CF5-A44F47BB68E6}" type="datetimeFigureOut">
              <a:rPr lang="en-US"/>
              <a:pPr>
                <a:defRPr/>
              </a:pPr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74E1B0-0C65-40AD-BFD1-4EDDC6C2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3443"/>
            <a:ext cx="3578087" cy="2673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522" y="-23814"/>
            <a:ext cx="4015408" cy="2859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3375" y="0"/>
            <a:ext cx="42386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3379788" y="0"/>
            <a:ext cx="4956175" cy="1714500"/>
          </a:xfrm>
          <a:prstGeom prst="wedgeEllipseCallout">
            <a:avLst>
              <a:gd name="adj1" fmla="val 54102"/>
              <a:gd name="adj2" fmla="val 14686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88975" y="1603375"/>
            <a:ext cx="2928938" cy="1484313"/>
          </a:xfrm>
          <a:prstGeom prst="wedgeEllipseCallout">
            <a:avLst>
              <a:gd name="adj1" fmla="val 39617"/>
              <a:gd name="adj2" fmla="val 5618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Callout 1"/>
          <p:cNvSpPr/>
          <p:nvPr/>
        </p:nvSpPr>
        <p:spPr>
          <a:xfrm>
            <a:off x="3895725" y="0"/>
            <a:ext cx="4519613" cy="1895475"/>
          </a:xfrm>
          <a:prstGeom prst="wedgeEllipseCallout">
            <a:avLst>
              <a:gd name="adj1" fmla="val 54735"/>
              <a:gd name="adj2" fmla="val 8076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-701675" y="1681163"/>
            <a:ext cx="4027488" cy="1890712"/>
          </a:xfrm>
          <a:prstGeom prst="wedgeEllipseCallout">
            <a:avLst>
              <a:gd name="adj1" fmla="val 50054"/>
              <a:gd name="adj2" fmla="val 36170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242300" y="2081213"/>
            <a:ext cx="4651375" cy="1960562"/>
          </a:xfrm>
          <a:prstGeom prst="wedgeEllipseCallout">
            <a:avLst>
              <a:gd name="adj1" fmla="val -15486"/>
              <a:gd name="adj2" fmla="val -71602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lo.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scontent.fsgn5-1.fna.fbcdn.net/v/t34.0-12/17321727_736829189831624_1396404966_n.png?oh=025a2a5816e5a16ca249d791e80bfd06&amp;oe=58C8E2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Callout 1"/>
          <p:cNvSpPr/>
          <p:nvPr/>
        </p:nvSpPr>
        <p:spPr>
          <a:xfrm>
            <a:off x="198438" y="146050"/>
            <a:ext cx="3895725" cy="1576388"/>
          </a:xfrm>
          <a:prstGeom prst="wedgeEllipseCallout">
            <a:avLst>
              <a:gd name="adj1" fmla="val 29507"/>
              <a:gd name="adj2" fmla="val 67542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Con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30" y="-110988"/>
            <a:ext cx="6824870" cy="4470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Callout 1"/>
          <p:cNvSpPr/>
          <p:nvPr/>
        </p:nvSpPr>
        <p:spPr>
          <a:xfrm>
            <a:off x="6970713" y="1655763"/>
            <a:ext cx="4519612" cy="1962150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65</Words>
  <Application>Microsoft Office PowerPoint</Application>
  <PresentationFormat>Custom</PresentationFormat>
  <Paragraphs>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Calibri Light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2017-03-13T13:38:45Z</dcterms:created>
  <dcterms:modified xsi:type="dcterms:W3CDTF">2017-03-14T00:12:10Z</dcterms:modified>
</cp:coreProperties>
</file>