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1E95-949D-4DAC-A3A6-B6024003521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C700-1F3B-4866-95A9-E128AE96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EEAB-A4AD-49B2-BFC7-1712EE719ACC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079" y="1122362"/>
            <a:ext cx="10637134" cy="388947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Lónh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Vöïc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Phaùt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trieån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Nhaän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Thöùc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</a:br>
            <a:r>
              <a:rPr lang="en-US" b="1" dirty="0" err="1" smtClean="0">
                <a:solidFill>
                  <a:srgbClr val="00B050"/>
                </a:solidFill>
                <a:latin typeface="VNI-Avo" pitchFamily="2" charset="0"/>
              </a:rPr>
              <a:t>Chuû</a:t>
            </a:r>
            <a:r>
              <a:rPr lang="en-US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VNI-Avo" pitchFamily="2" charset="0"/>
              </a:rPr>
              <a:t>ñeà</a:t>
            </a:r>
            <a:r>
              <a:rPr lang="en-US" b="1" dirty="0" smtClean="0">
                <a:solidFill>
                  <a:srgbClr val="00B050"/>
                </a:solidFill>
                <a:latin typeface="VNI-Avo" pitchFamily="2" charset="0"/>
              </a:rPr>
              <a:t> : </a:t>
            </a:r>
            <a:r>
              <a:rPr lang="en-US" b="1" dirty="0" err="1" smtClean="0">
                <a:solidFill>
                  <a:srgbClr val="00B050"/>
                </a:solidFill>
                <a:latin typeface="VNI-Avo" pitchFamily="2" charset="0"/>
              </a:rPr>
              <a:t>Queâ</a:t>
            </a:r>
            <a:r>
              <a:rPr lang="en-US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VNI-Avo" pitchFamily="2" charset="0"/>
              </a:rPr>
              <a:t>Höông</a:t>
            </a:r>
            <a:r>
              <a:rPr lang="en-US" b="1" dirty="0" smtClean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Ñeà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taøi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Ñaát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Nöôùc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Vieät</a:t>
            </a:r>
            <a: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  <a:t> Nam</a:t>
            </a:r>
            <a:br>
              <a:rPr lang="en-US" b="1" dirty="0" smtClean="0">
                <a:solidFill>
                  <a:srgbClr val="FF0000"/>
                </a:solidFill>
                <a:latin typeface="VNI-Avo" pitchFamily="2" charset="0"/>
              </a:rPr>
            </a:br>
            <a:r>
              <a:rPr lang="en-US" b="1" dirty="0" err="1" smtClean="0">
                <a:solidFill>
                  <a:srgbClr val="00B0F0"/>
                </a:solidFill>
                <a:latin typeface="VNI-Avo" pitchFamily="2" charset="0"/>
              </a:rPr>
              <a:t>Ñoä</a:t>
            </a:r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VNI-Avo" pitchFamily="2" charset="0"/>
              </a:rPr>
              <a:t>tuoåi</a:t>
            </a:r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 : 5-6 </a:t>
            </a:r>
            <a:r>
              <a:rPr lang="en-US" b="1" dirty="0" err="1" smtClean="0">
                <a:solidFill>
                  <a:srgbClr val="00B0F0"/>
                </a:solidFill>
                <a:latin typeface="VNI-Avo" pitchFamily="2" charset="0"/>
              </a:rPr>
              <a:t>tuoåi</a:t>
            </a:r>
            <a:r>
              <a:rPr lang="en-US" b="1" dirty="0" smtClean="0">
                <a:solidFill>
                  <a:srgbClr val="00B0F0"/>
                </a:solidFill>
                <a:latin typeface="VNI-Avo" pitchFamily="2" charset="0"/>
              </a:rPr>
              <a:t>  </a:t>
            </a:r>
            <a:endParaRPr lang="en-US" b="1" dirty="0">
              <a:solidFill>
                <a:srgbClr val="00B0F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Baûn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ñoà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Vieät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Nam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64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tỉnh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thaønh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</a:endParaRPr>
          </a:p>
        </p:txBody>
      </p:sp>
      <p:pic>
        <p:nvPicPr>
          <p:cNvPr id="6" name="Picture 2" descr="Tính phí vận chuyển Quận Huyện + Woocommerce - IwebM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70" y="0"/>
            <a:ext cx="5172890" cy="64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Cờ đỏ sao vàng, cờ tổ quốc, cờ việt nam, quốc kỳ việt nam 180*200,150*110 | 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b="17719"/>
          <a:stretch/>
        </p:blipFill>
        <p:spPr bwMode="auto">
          <a:xfrm>
            <a:off x="2769235" y="274321"/>
            <a:ext cx="8211185" cy="5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vẽ Hồ Gươm đẹp, đơn giản và thơ m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4" y="708342"/>
            <a:ext cx="8279765" cy="55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 </a:t>
            </a:r>
            <a:endParaRPr lang="en-US" dirty="0"/>
          </a:p>
        </p:txBody>
      </p:sp>
      <p:pic>
        <p:nvPicPr>
          <p:cNvPr id="5122" name="Picture 2" descr="Khám phá Chợ Bến Thành - Khu chợ cổ nhất TPHCM | Saigon Star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65" y="1492726"/>
            <a:ext cx="8352790" cy="52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pic>
        <p:nvPicPr>
          <p:cNvPr id="6146" name="Picture 2" descr="Chuyện chưa kể về cầu Cần Thơ | Xa lộ thông tin | UBAT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4" y="608965"/>
            <a:ext cx="8800465" cy="59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/>
          </a:p>
        </p:txBody>
      </p:sp>
      <p:pic>
        <p:nvPicPr>
          <p:cNvPr id="7170" name="Picture 2" descr="Vải áo dài hoa mai vàng AD TRAD 5260 - Vải áo dài My 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1" y="1317039"/>
            <a:ext cx="330525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Áo dài nam đồng tiền màu xanh - Áo dài Lavender - Áo dài cưới, kỷ yếu  truyền thống cách tâ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/>
          <a:stretch/>
        </p:blipFill>
        <p:spPr bwMode="auto">
          <a:xfrm>
            <a:off x="4317078" y="1317039"/>
            <a:ext cx="3453394" cy="52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p 10 địa chỉ bán áo bà ba đẹp và rẻ nhất tại TP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44" y="1317039"/>
            <a:ext cx="354781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92" y="-144096"/>
            <a:ext cx="10515600" cy="1325563"/>
          </a:xfrm>
        </p:spPr>
        <p:txBody>
          <a:bodyPr/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Lễ hội Quán Thế Âm Đà Nẵng - Quốc Thái Dân An Mưa Gió Thuận Hò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6" y="973293"/>
            <a:ext cx="3166359" cy="21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13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–</a:t>
            </a:r>
            <a:r>
              <a:rPr lang="en-US" dirty="0" err="1" smtClean="0"/>
              <a:t>Đà</a:t>
            </a:r>
            <a:r>
              <a:rPr lang="en-US" dirty="0" smtClean="0"/>
              <a:t> </a:t>
            </a:r>
            <a:r>
              <a:rPr lang="en-US" dirty="0" err="1" smtClean="0"/>
              <a:t>Nẵng</a:t>
            </a:r>
            <a:endParaRPr lang="en-US" dirty="0"/>
          </a:p>
        </p:txBody>
      </p:sp>
      <p:pic>
        <p:nvPicPr>
          <p:cNvPr id="8198" name="Picture 6" descr="Tạm dừng tổ chức các lễ hội để tập trung thực hiện các biện pháp phòng  chống dịch - Vietnam Economic Times | VnEcono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37" y="989352"/>
            <a:ext cx="3814541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9275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ghe</a:t>
            </a:r>
            <a:r>
              <a:rPr lang="en-US" dirty="0" smtClean="0"/>
              <a:t> </a:t>
            </a:r>
            <a:r>
              <a:rPr lang="en-US" dirty="0" err="1" smtClean="0"/>
              <a:t>ngo</a:t>
            </a:r>
            <a:endParaRPr lang="en-US" dirty="0"/>
          </a:p>
        </p:txBody>
      </p:sp>
      <p:pic>
        <p:nvPicPr>
          <p:cNvPr id="8200" name="Picture 8" descr="Kỷ niệm 231 năm chiến thắng Ngọc Hồi - Đống Đ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57" y="989352"/>
            <a:ext cx="3143853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22197" y="3055718"/>
            <a:ext cx="386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–</a:t>
            </a:r>
            <a:r>
              <a:rPr lang="en-US" dirty="0" err="1" smtClean="0"/>
              <a:t>Đống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pic>
        <p:nvPicPr>
          <p:cNvPr id="8202" name="Picture 10" descr="Ý nghĩa ngày Tết Nguyên Đ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5" y="367362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2845" y="6309293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Đán-Tết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endParaRPr lang="en-US" dirty="0"/>
          </a:p>
        </p:txBody>
      </p:sp>
      <p:pic>
        <p:nvPicPr>
          <p:cNvPr id="8204" name="Picture 12" descr="Cách bảo quản bánh chưng bánh tét ăn dần trong ngày t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6" y="3673629"/>
            <a:ext cx="4284562" cy="25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59825" y="6315390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300942"/>
            <a:ext cx="8819909" cy="31251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 : 54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VNPHOTO.net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8" y="740517"/>
            <a:ext cx="8085600" cy="59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VNI-Avo</vt:lpstr>
      <vt:lpstr>Office Theme</vt:lpstr>
      <vt:lpstr>Lónh Vöïc Phaùt trieån Nhaän Thöùc  Chuû ñeà : Queâ Höông  Ñeà taøi : Ñaát Nöôùc Vieät Nam Ñoä tuoåi : 5-6 tuoåi  </vt:lpstr>
      <vt:lpstr>Baûn ñoà Vieät Nam 64 tỉnh thaønh </vt:lpstr>
      <vt:lpstr>Lá cờ </vt:lpstr>
      <vt:lpstr>Hà Nội</vt:lpstr>
      <vt:lpstr>Thành Phố Hồ Chí Minh </vt:lpstr>
      <vt:lpstr>Cần Thơ</vt:lpstr>
      <vt:lpstr>Trang phục Truyền Thống</vt:lpstr>
      <vt:lpstr>Lễ hội </vt:lpstr>
      <vt:lpstr>Các dân tộc Việt Nam : 54 dân tộc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13</cp:revision>
  <dcterms:created xsi:type="dcterms:W3CDTF">2022-04-27T01:12:35Z</dcterms:created>
  <dcterms:modified xsi:type="dcterms:W3CDTF">2023-03-11T13:54:31Z</dcterms:modified>
</cp:coreProperties>
</file>