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70" r:id="rId6"/>
    <p:sldId id="264" r:id="rId7"/>
    <p:sldId id="268" r:id="rId8"/>
    <p:sldId id="269" r:id="rId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9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Tau\Downloads\Ph&#432;&#417;ng%20Uy&#234;n%20-%20Gia%20&#272;&#236;nh%20T&#244;i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2736"/>
            <a:ext cx="95012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58" y="751092"/>
            <a:ext cx="847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6733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1601"/>
            <a:ext cx="2541662" cy="229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8724"/>
            <a:ext cx="2541662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98" y="3788724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723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926" y="1988840"/>
            <a:ext cx="78581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260648"/>
            <a:ext cx="889476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882208" y="1817993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YeuCayXanh-VA-47679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6" y="980728"/>
            <a:ext cx="90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Lý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ý Cây Xan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1024</TotalTime>
  <Words>121</Words>
  <Application>Microsoft Office PowerPoint</Application>
  <PresentationFormat>On-screen Show (4:3)</PresentationFormat>
  <Paragraphs>16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Admin</cp:lastModifiedBy>
  <cp:revision>72</cp:revision>
  <dcterms:created xsi:type="dcterms:W3CDTF">2016-11-02T02:03:40Z</dcterms:created>
  <dcterms:modified xsi:type="dcterms:W3CDTF">2023-03-13T08:38:03Z</dcterms:modified>
</cp:coreProperties>
</file>