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8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85" r:id="rId9"/>
    <p:sldId id="265" r:id="rId10"/>
    <p:sldId id="286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custDataLst>
    <p:tags r:id="rId3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36483-1B28-4234-9841-E75098209238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4C260-110F-476B-B1F3-AF9E01CB75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474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8C8916-AA20-4564-A2CF-9C6532557994}" type="slidenum">
              <a:rPr lang="vi-VN" sz="1200" smtClean="0"/>
              <a:pPr eaLnBrk="1" hangingPunct="1"/>
              <a:t>1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489770-3719-4D05-AD12-39033E00A54F}" type="slidenum">
              <a:rPr lang="vi-VN" sz="1200" smtClean="0"/>
              <a:pPr eaLnBrk="1" hangingPunct="1"/>
              <a:t>13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489770-3719-4D05-AD12-39033E00A54F}" type="slidenum">
              <a:rPr lang="vi-VN" sz="1200" smtClean="0"/>
              <a:pPr eaLnBrk="1" hangingPunct="1"/>
              <a:t>14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52D28F-7296-4CC9-A69D-2000CF89A569}" type="slidenum">
              <a:rPr lang="vi-VN" sz="1200" smtClean="0"/>
              <a:pPr eaLnBrk="1" hangingPunct="1"/>
              <a:t>15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3928896-9DBD-4135-9A77-3C8D54A98B49}" type="slidenum">
              <a:rPr lang="vi-VN" sz="1200" smtClean="0"/>
              <a:pPr eaLnBrk="1" hangingPunct="1"/>
              <a:t>16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B3F74F-2369-4837-8332-5B11427A1E30}" type="slidenum">
              <a:rPr lang="vi-VN" sz="1200" smtClean="0"/>
              <a:pPr eaLnBrk="1" hangingPunct="1"/>
              <a:t>17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B3F74F-2369-4837-8332-5B11427A1E30}" type="slidenum">
              <a:rPr lang="vi-VN" sz="1200" smtClean="0"/>
              <a:pPr eaLnBrk="1" hangingPunct="1"/>
              <a:t>18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B3F74F-2369-4837-8332-5B11427A1E30}" type="slidenum">
              <a:rPr lang="vi-VN" sz="1200" smtClean="0"/>
              <a:pPr eaLnBrk="1" hangingPunct="1"/>
              <a:t>19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B3F74F-2369-4837-8332-5B11427A1E30}" type="slidenum">
              <a:rPr lang="vi-VN" sz="1200" smtClean="0"/>
              <a:pPr eaLnBrk="1" hangingPunct="1"/>
              <a:t>20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E1FAE9-9A5B-4D55-BBAD-AFB6ED84E64B}" type="slidenum">
              <a:rPr lang="vi-VN" sz="1200" smtClean="0"/>
              <a:pPr eaLnBrk="1" hangingPunct="1"/>
              <a:t>21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44E4B0-8423-42E7-B6F4-67B96501B428}" type="slidenum">
              <a:rPr lang="vi-VN" sz="1200" smtClean="0"/>
              <a:pPr eaLnBrk="1" hangingPunct="1"/>
              <a:t>26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122D6C-654D-4051-A439-A062F3818485}" type="slidenum">
              <a:rPr lang="vi-VN" sz="1200" smtClean="0"/>
              <a:pPr eaLnBrk="1" hangingPunct="1"/>
              <a:t>2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4004F4-9E5D-4F7E-96FA-6A4443944D64}" type="slidenum">
              <a:rPr lang="vi-VN" sz="1200" smtClean="0"/>
              <a:pPr eaLnBrk="1" hangingPunct="1"/>
              <a:t>27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122D6C-654D-4051-A439-A062F3818485}" type="slidenum">
              <a:rPr lang="vi-VN" sz="1200" smtClean="0"/>
              <a:pPr eaLnBrk="1" hangingPunct="1"/>
              <a:t>3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79A538-CE11-4C24-B144-81AF780264E7}" type="slidenum">
              <a:rPr lang="vi-VN" sz="1200" smtClean="0"/>
              <a:pPr eaLnBrk="1" hangingPunct="1"/>
              <a:t>4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076041-6700-4C9A-B69A-F9188F7F1046}" type="slidenum">
              <a:rPr lang="vi-VN" sz="1200" smtClean="0"/>
              <a:pPr eaLnBrk="1" hangingPunct="1"/>
              <a:t>8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79A538-CE11-4C24-B144-81AF780264E7}" type="slidenum">
              <a:rPr lang="vi-VN" sz="1200" smtClean="0"/>
              <a:pPr eaLnBrk="1" hangingPunct="1"/>
              <a:t>9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B3F74F-2369-4837-8332-5B11427A1E30}" type="slidenum">
              <a:rPr lang="vi-VN" sz="1200" smtClean="0"/>
              <a:pPr eaLnBrk="1" hangingPunct="1"/>
              <a:t>10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3AB685-79DA-4B8C-81B8-95E859F415C8}" type="slidenum">
              <a:rPr lang="vi-VN" sz="1200" smtClean="0"/>
              <a:pPr eaLnBrk="1" hangingPunct="1"/>
              <a:t>11</a:t>
            </a:fld>
            <a:endParaRPr lang="vi-VN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3AB685-79DA-4B8C-81B8-95E859F415C8}" type="slidenum">
              <a:rPr lang="vi-VN" sz="1200" smtClean="0"/>
              <a:pPr eaLnBrk="1" hangingPunct="1"/>
              <a:t>12</a:t>
            </a:fld>
            <a:endParaRPr lang="vi-VN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F217-3BBA-4245-8B26-759E3FD5F65C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69AB-3A56-4877-B01B-6EC2F52CF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508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F217-3BBA-4245-8B26-759E3FD5F65C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69AB-3A56-4877-B01B-6EC2F52CF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750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F217-3BBA-4245-8B26-759E3FD5F65C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69AB-3A56-4877-B01B-6EC2F52CF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312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F217-3BBA-4245-8B26-759E3FD5F65C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69AB-3A56-4877-B01B-6EC2F52CF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798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F217-3BBA-4245-8B26-759E3FD5F65C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69AB-3A56-4877-B01B-6EC2F52CF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F217-3BBA-4245-8B26-759E3FD5F65C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69AB-3A56-4877-B01B-6EC2F52CF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75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F217-3BBA-4245-8B26-759E3FD5F65C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69AB-3A56-4877-B01B-6EC2F52CF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359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F217-3BBA-4245-8B26-759E3FD5F65C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69AB-3A56-4877-B01B-6EC2F52CF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251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F217-3BBA-4245-8B26-759E3FD5F65C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69AB-3A56-4877-B01B-6EC2F52CF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94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F217-3BBA-4245-8B26-759E3FD5F65C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69AB-3A56-4877-B01B-6EC2F52CF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70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F217-3BBA-4245-8B26-759E3FD5F65C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69AB-3A56-4877-B01B-6EC2F52CF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8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6F217-3BBA-4245-8B26-759E3FD5F65C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C69AB-3A56-4877-B01B-6EC2F52CF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37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PC\Downloads\Em%20Di%20Qua%20Nga%20Tu%20Duong%20Pho%20-%20Unknown%20%5b128kbps_MP3%5d.mp3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C:/Users/pc/Downloads/tho%20rong%20va%20ca/tiec%20qua%20chua%20dung.wma" TargetMode="External"/><Relationship Id="rId1" Type="http://schemas.openxmlformats.org/officeDocument/2006/relationships/audio" Target="C:/Users/pc/Downloads/tho%20rong%20va%20ca/dung.wav" TargetMode="External"/><Relationship Id="rId6" Type="http://schemas.openxmlformats.org/officeDocument/2006/relationships/image" Target="../media/image28.jpeg"/><Relationship Id="rId5" Type="http://schemas.openxmlformats.org/officeDocument/2006/relationships/audio" Target="../media/audio8.wav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C:/Users/pc/Downloads/tho%20rong%20va%20ca/tiec%20qua%20chua%20dung.wma" TargetMode="External"/><Relationship Id="rId1" Type="http://schemas.openxmlformats.org/officeDocument/2006/relationships/audio" Target="C:/Users/pc/Downloads/tho%20rong%20va%20ca/dung.wav" TargetMode="External"/><Relationship Id="rId6" Type="http://schemas.openxmlformats.org/officeDocument/2006/relationships/image" Target="../media/image23.jpg"/><Relationship Id="rId5" Type="http://schemas.openxmlformats.org/officeDocument/2006/relationships/audio" Target="../media/audio8.wav"/><Relationship Id="rId10" Type="http://schemas.openxmlformats.org/officeDocument/2006/relationships/image" Target="../media/image35.jpe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g"/><Relationship Id="rId2" Type="http://schemas.openxmlformats.org/officeDocument/2006/relationships/audio" Target="C:/Users/pc/Downloads/tho%20rong%20va%20ca/tiec%20qua%20chua%20dung.wma" TargetMode="External"/><Relationship Id="rId1" Type="http://schemas.openxmlformats.org/officeDocument/2006/relationships/audio" Target="C:/Users/pc/Downloads/tho%20rong%20va%20ca/dung.wav" TargetMode="External"/><Relationship Id="rId6" Type="http://schemas.openxmlformats.org/officeDocument/2006/relationships/image" Target="../media/image25.jpg"/><Relationship Id="rId5" Type="http://schemas.openxmlformats.org/officeDocument/2006/relationships/audio" Target="../media/audio8.wav"/><Relationship Id="rId10" Type="http://schemas.openxmlformats.org/officeDocument/2006/relationships/image" Target="../media/image38.jpe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audio" Target="C:/Users/pc/Downloads/tho%20rong%20va%20ca/tiec%20qua%20chua%20dung.wma" TargetMode="External"/><Relationship Id="rId1" Type="http://schemas.openxmlformats.org/officeDocument/2006/relationships/audio" Target="C:/Users/pc/Downloads/tho%20rong%20va%20ca/dung.wav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8.wav"/><Relationship Id="rId10" Type="http://schemas.openxmlformats.org/officeDocument/2006/relationships/image" Target="../media/image41.jpe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5" Type="http://schemas.openxmlformats.org/officeDocument/2006/relationships/audio" Target="../media/audio7.wav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3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1.jpg"/><Relationship Id="rId5" Type="http://schemas.microsoft.com/office/2007/relationships/media" Target="../media/media5.wav"/><Relationship Id="rId10" Type="http://schemas.openxmlformats.org/officeDocument/2006/relationships/audio" Target="../media/audio4.wav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7.gif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OINSET2"/>
          <p:cNvPicPr>
            <a:picLocks noGrp="1" noChangeAspect="1" noChangeArrowheads="1"/>
          </p:cNvPicPr>
          <p:nvPr>
            <p:ph type="ctrTitle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57200"/>
            <a:ext cx="1277938" cy="1273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4" descr="SAO_C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SAO_C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72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SAO_C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SAO_C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816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SAO_C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054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SAO_C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4290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WordArt 10"/>
          <p:cNvSpPr>
            <a:spLocks noChangeArrowheads="1" noChangeShapeType="1"/>
          </p:cNvSpPr>
          <p:nvPr/>
        </p:nvSpPr>
        <p:spPr bwMode="auto">
          <a:xfrm>
            <a:off x="1905000" y="457200"/>
            <a:ext cx="5638800" cy="2133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058" name="WordArt 11"/>
          <p:cNvSpPr>
            <a:spLocks noChangeArrowheads="1" noChangeShapeType="1"/>
          </p:cNvSpPr>
          <p:nvPr/>
        </p:nvSpPr>
        <p:spPr bwMode="auto">
          <a:xfrm>
            <a:off x="2362200" y="762000"/>
            <a:ext cx="4343400" cy="7620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vi-VN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99"/>
                </a:solidFill>
                <a:latin typeface="Times New Roman"/>
                <a:cs typeface="Times New Roman"/>
              </a:rPr>
              <a:t>TCKNXH</a:t>
            </a:r>
          </a:p>
        </p:txBody>
      </p:sp>
      <p:sp>
        <p:nvSpPr>
          <p:cNvPr id="2059" name="WordArt 12"/>
          <p:cNvSpPr>
            <a:spLocks noChangeArrowheads="1" noChangeShapeType="1"/>
          </p:cNvSpPr>
          <p:nvPr/>
        </p:nvSpPr>
        <p:spPr bwMode="auto">
          <a:xfrm>
            <a:off x="1181100" y="2054225"/>
            <a:ext cx="69723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8998"/>
                    </a:srgbClr>
                  </a:outerShdw>
                </a:effectLst>
                <a:latin typeface="Times New Roman"/>
                <a:cs typeface="Times New Roman"/>
              </a:rPr>
              <a:t>ĐỒ DÙNG CỦA BÉ</a:t>
            </a:r>
          </a:p>
        </p:txBody>
      </p:sp>
      <p:pic>
        <p:nvPicPr>
          <p:cNvPr id="2060" name="Picture 13" descr="j02129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10200"/>
            <a:ext cx="259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6" descr="SAO_C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Text Box 17"/>
          <p:cNvSpPr txBox="1">
            <a:spLocks noChangeArrowheads="1"/>
          </p:cNvSpPr>
          <p:nvPr/>
        </p:nvSpPr>
        <p:spPr bwMode="auto">
          <a:xfrm>
            <a:off x="3581400" y="4572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063" name="Text Box 18"/>
          <p:cNvSpPr txBox="1">
            <a:spLocks noChangeArrowheads="1"/>
          </p:cNvSpPr>
          <p:nvPr/>
        </p:nvSpPr>
        <p:spPr bwMode="auto">
          <a:xfrm>
            <a:off x="3505200" y="41830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066" name="Picture 21" descr="ANd9GcS9-TXu2I2AjdVt0IOPF8b0UcclUqqO8HHfgYqnGPKiT_bAYZ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2362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8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6632"/>
            <a:ext cx="8640960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22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8140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779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140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05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74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86408" y="188640"/>
            <a:ext cx="7571184" cy="715962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 err="1" smtClean="0"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NI-Avo" pitchFamily="2" charset="0"/>
              </a:rPr>
              <a:t>ngoài</a:t>
            </a:r>
            <a:r>
              <a:rPr lang="en-US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NI-Avo" pitchFamily="2" charset="0"/>
              </a:rPr>
              <a:t>cuøng</a:t>
            </a:r>
            <a:r>
              <a:rPr lang="en-US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NI-Avo" pitchFamily="2" charset="0"/>
              </a:rPr>
              <a:t>coâ</a:t>
            </a:r>
            <a:endParaRPr lang="en-US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30" y="993482"/>
            <a:ext cx="911927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98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637" y="188641"/>
            <a:ext cx="8312727" cy="64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47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60648"/>
            <a:ext cx="8712968" cy="64087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048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err="1" smtClean="0">
                <a:solidFill>
                  <a:srgbClr val="FF0000"/>
                </a:solidFill>
                <a:latin typeface="VNI-Avo" pitchFamily="2" charset="0"/>
              </a:rPr>
              <a:t>Haønh</a:t>
            </a:r>
            <a:r>
              <a:rPr lang="en-US" b="1" dirty="0" smtClean="0">
                <a:solidFill>
                  <a:srgbClr val="FF0000"/>
                </a:solidFill>
                <a:latin typeface="VNI-Avo" pitchFamily="2" charset="0"/>
              </a:rPr>
              <a:t> vi </a:t>
            </a:r>
            <a:r>
              <a:rPr lang="en-US" b="1" dirty="0" err="1" smtClean="0">
                <a:solidFill>
                  <a:srgbClr val="FF0000"/>
                </a:solidFill>
                <a:latin typeface="VNI-Avo" pitchFamily="2" charset="0"/>
              </a:rPr>
              <a:t>ñuùng</a:t>
            </a:r>
            <a:endParaRPr lang="en-US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52736"/>
            <a:ext cx="9143999" cy="5805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92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Haønh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vi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chöa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ñuùng</a:t>
            </a:r>
            <a:endParaRPr lang="en-US" sz="36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24744"/>
            <a:ext cx="9143999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27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Haønh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vi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chöa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</a:rPr>
              <a:t>ñuùng</a:t>
            </a:r>
            <a:endParaRPr lang="en-US" sz="360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24744"/>
            <a:ext cx="9144000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40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62.GI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55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62000" y="1905000"/>
            <a:ext cx="75438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 err="1">
                <a:solidFill>
                  <a:srgbClr val="FF00FF"/>
                </a:solidFill>
                <a:latin typeface="VNI-Avo" pitchFamily="2" charset="0"/>
              </a:rPr>
              <a:t>OÅn</a:t>
            </a:r>
            <a:r>
              <a:rPr lang="en-US" sz="48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FF00FF"/>
                </a:solidFill>
                <a:latin typeface="VNI-Avo" pitchFamily="2" charset="0"/>
              </a:rPr>
              <a:t>ñònh</a:t>
            </a:r>
            <a:r>
              <a:rPr lang="en-US" sz="4800" b="1" dirty="0">
                <a:solidFill>
                  <a:srgbClr val="FF00FF"/>
                </a:solidFill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altLang="en-US" sz="3600" dirty="0">
                <a:solidFill>
                  <a:srgbClr val="002060"/>
                </a:solidFill>
              </a:rPr>
              <a:t>- Hát bài: </a:t>
            </a:r>
            <a:r>
              <a:rPr lang="vi-VN" altLang="en-US" sz="3600" dirty="0" smtClean="0">
                <a:solidFill>
                  <a:srgbClr val="002060"/>
                </a:solidFill>
              </a:rPr>
              <a:t>“VUI ĐẾN TRƯỜNG”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vi-VN" altLang="en-US" sz="3600" dirty="0"/>
          </a:p>
        </p:txBody>
      </p:sp>
      <p:pic>
        <p:nvPicPr>
          <p:cNvPr id="2" name="VuiDenTruong-XuanMai_3dmy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7664" y="49411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30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70" y="12754"/>
            <a:ext cx="9109929" cy="68452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317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Anh dep .gi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068388" y="1981200"/>
            <a:ext cx="73152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Troø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chôi</a:t>
            </a:r>
            <a:endParaRPr lang="en-US" sz="4400" b="1" dirty="0" smtClean="0">
              <a:solidFill>
                <a:srgbClr val="FF0000"/>
              </a:solidFill>
              <a:latin typeface="VNI-Avo" pitchFamily="2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haõy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choïn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ñuùng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Em Di Qua Nga Tu Duong Pho - Unknown [128kbps_MP3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5867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09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8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6705600" y="2895600"/>
            <a:ext cx="1905000" cy="151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6629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257301"/>
            <a:ext cx="2971800" cy="239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8038" y="3903862"/>
            <a:ext cx="2900362" cy="231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750" y="3903861"/>
            <a:ext cx="3081338" cy="231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AutoShape 12" descr="2Q=="/>
          <p:cNvSpPr>
            <a:spLocks noChangeAspect="1" noChangeArrowheads="1"/>
          </p:cNvSpPr>
          <p:nvPr/>
        </p:nvSpPr>
        <p:spPr bwMode="auto">
          <a:xfrm>
            <a:off x="4419600" y="304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511" name="Text Box 15"/>
          <p:cNvSpPr txBox="1">
            <a:spLocks noChangeArrowheads="1"/>
          </p:cNvSpPr>
          <p:nvPr/>
        </p:nvSpPr>
        <p:spPr bwMode="auto">
          <a:xfrm>
            <a:off x="685800" y="182563"/>
            <a:ext cx="7467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</a:rPr>
              <a:t>Chọn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hành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động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chưa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đúng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26641" name="dung.wav" descr="dung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5" y="76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dung.wav" descr="dung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2075" y="914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838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5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4478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6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74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7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4290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8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03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8038" y="1333302"/>
            <a:ext cx="2900362" cy="217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640506"/>
      </p:ext>
    </p:extLst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" fill="hold"/>
                                        <p:tgtEl>
                                          <p:spTgt spid="266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20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03" fill="hold"/>
                                        <p:tgtEl>
                                          <p:spTgt spid="266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40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03" fill="hold"/>
                                        <p:tgtEl>
                                          <p:spTgt spid="26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60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03" fill="hold"/>
                                        <p:tgtEl>
                                          <p:spTgt spid="266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4" fill="hold"/>
                                        <p:tgtEl>
                                          <p:spTgt spid="266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61875 0.191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0937" y="9583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04" fill="hold"/>
                                        <p:tgtEl>
                                          <p:spTgt spid="266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  <p:audio>
              <p:cMediaNode>
                <p:cTn id="26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2"/>
                </p:tgtEl>
              </p:cMediaNode>
            </p:audio>
            <p:audio>
              <p:cMediaNode>
                <p:cTn id="27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3"/>
                </p:tgtEl>
              </p:cMediaNode>
            </p:audio>
            <p:audio>
              <p:cMediaNode>
                <p:cTn id="28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4"/>
                </p:tgtEl>
              </p:cMediaNode>
            </p:audio>
            <p:audio>
              <p:cMediaNode>
                <p:cTn id="29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5"/>
                </p:tgtEl>
              </p:cMediaNode>
            </p:audio>
            <p:audio>
              <p:cMediaNode>
                <p:cTn id="30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6"/>
                </p:tgtEl>
              </p:cMediaNode>
            </p:audio>
            <p:audio>
              <p:cMediaNode>
                <p:cTn id="31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6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6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203" fill="hold"/>
                                        <p:tgtEl>
                                          <p:spTgt spid="266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5" dur="1"/>
                                        <p:tgtEl>
                                          <p:spTgt spid="26631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203" fill="hold"/>
                                        <p:tgtEl>
                                          <p:spTgt spid="266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1"/>
                  </p:tgtEl>
                </p:cond>
              </p:nextCondLst>
            </p:seq>
            <p:audio>
              <p:cMediaNode>
                <p:cTn id="50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5" dur="1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6705600" y="2679700"/>
            <a:ext cx="1905000" cy="151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6629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8038" y="3958818"/>
            <a:ext cx="2971800" cy="215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750" y="3890963"/>
            <a:ext cx="299085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142999"/>
            <a:ext cx="2844800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AutoShape 12" descr="2Q=="/>
          <p:cNvSpPr>
            <a:spLocks noChangeAspect="1" noChangeArrowheads="1"/>
          </p:cNvSpPr>
          <p:nvPr/>
        </p:nvSpPr>
        <p:spPr bwMode="auto">
          <a:xfrm>
            <a:off x="4419600" y="304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535" name="Text Box 15"/>
          <p:cNvSpPr txBox="1">
            <a:spLocks noChangeArrowheads="1"/>
          </p:cNvSpPr>
          <p:nvPr/>
        </p:nvSpPr>
        <p:spPr bwMode="auto">
          <a:xfrm>
            <a:off x="685800" y="182563"/>
            <a:ext cx="7467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</a:rPr>
              <a:t>Chọn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hành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động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chưa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đúng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26641" name="dung.wav" descr="dung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5" y="76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dung.wav" descr="dung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2075" y="914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838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5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4478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6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74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7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4290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8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03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8038" y="1143000"/>
            <a:ext cx="2900362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977589"/>
      </p:ext>
    </p:extLst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" fill="hold"/>
                                        <p:tgtEl>
                                          <p:spTgt spid="266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20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03" fill="hold"/>
                                        <p:tgtEl>
                                          <p:spTgt spid="266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40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03" fill="hold"/>
                                        <p:tgtEl>
                                          <p:spTgt spid="26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60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03" fill="hold"/>
                                        <p:tgtEl>
                                          <p:spTgt spid="266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4" fill="hold"/>
                                        <p:tgtEl>
                                          <p:spTgt spid="266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29635 -0.224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4809" y="-11227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04" fill="hold"/>
                                        <p:tgtEl>
                                          <p:spTgt spid="266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  <p:audio>
              <p:cMediaNode>
                <p:cTn id="26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2"/>
                </p:tgtEl>
              </p:cMediaNode>
            </p:audio>
            <p:audio>
              <p:cMediaNode>
                <p:cTn id="27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3"/>
                </p:tgtEl>
              </p:cMediaNode>
            </p:audio>
            <p:audio>
              <p:cMediaNode>
                <p:cTn id="28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4"/>
                </p:tgtEl>
              </p:cMediaNode>
            </p:audio>
            <p:audio>
              <p:cMediaNode>
                <p:cTn id="29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5"/>
                </p:tgtEl>
              </p:cMediaNode>
            </p:audio>
            <p:audio>
              <p:cMediaNode>
                <p:cTn id="30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6"/>
                </p:tgtEl>
              </p:cMediaNode>
            </p:audio>
            <p:audio>
              <p:cMediaNode>
                <p:cTn id="31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6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6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203" fill="hold"/>
                                        <p:tgtEl>
                                          <p:spTgt spid="266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5" dur="1"/>
                                        <p:tgtEl>
                                          <p:spTgt spid="26631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203" fill="hold"/>
                                        <p:tgtEl>
                                          <p:spTgt spid="266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1"/>
                  </p:tgtEl>
                </p:cond>
              </p:nextCondLst>
            </p:seq>
            <p:audio>
              <p:cMediaNode>
                <p:cTn id="50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5" dur="1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6705600" y="2679700"/>
            <a:ext cx="1905000" cy="151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6629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57300"/>
            <a:ext cx="2779713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350" y="4112275"/>
            <a:ext cx="2990850" cy="22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330" y="1246188"/>
            <a:ext cx="2954177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AutoShape 12" descr="2Q=="/>
          <p:cNvSpPr>
            <a:spLocks noChangeAspect="1" noChangeArrowheads="1"/>
          </p:cNvSpPr>
          <p:nvPr/>
        </p:nvSpPr>
        <p:spPr bwMode="auto">
          <a:xfrm>
            <a:off x="4419600" y="304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559" name="Text Box 15"/>
          <p:cNvSpPr txBox="1">
            <a:spLocks noChangeArrowheads="1"/>
          </p:cNvSpPr>
          <p:nvPr/>
        </p:nvSpPr>
        <p:spPr bwMode="auto">
          <a:xfrm>
            <a:off x="685800" y="182563"/>
            <a:ext cx="7467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</a:rPr>
              <a:t>Chọn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hành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động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chưa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đúng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26641" name="dung.wav" descr="dung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5" y="76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dung.wav" descr="dung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2075" y="914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838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5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4478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6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74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7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4290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8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03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4112275"/>
            <a:ext cx="2779713" cy="224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169005"/>
      </p:ext>
    </p:extLst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" fill="hold"/>
                                        <p:tgtEl>
                                          <p:spTgt spid="266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20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03" fill="hold"/>
                                        <p:tgtEl>
                                          <p:spTgt spid="266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40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03" fill="hold"/>
                                        <p:tgtEl>
                                          <p:spTgt spid="26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60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03" fill="hold"/>
                                        <p:tgtEl>
                                          <p:spTgt spid="266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4" fill="hold"/>
                                        <p:tgtEl>
                                          <p:spTgt spid="266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27968 0.150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3976" y="75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04" fill="hold"/>
                                        <p:tgtEl>
                                          <p:spTgt spid="266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  <p:audio>
              <p:cMediaNode>
                <p:cTn id="26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2"/>
                </p:tgtEl>
              </p:cMediaNode>
            </p:audio>
            <p:audio>
              <p:cMediaNode>
                <p:cTn id="27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3"/>
                </p:tgtEl>
              </p:cMediaNode>
            </p:audio>
            <p:audio>
              <p:cMediaNode>
                <p:cTn id="28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4"/>
                </p:tgtEl>
              </p:cMediaNode>
            </p:audio>
            <p:audio>
              <p:cMediaNode>
                <p:cTn id="29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5"/>
                </p:tgtEl>
              </p:cMediaNode>
            </p:audio>
            <p:audio>
              <p:cMediaNode>
                <p:cTn id="30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6"/>
                </p:tgtEl>
              </p:cMediaNode>
            </p:audio>
            <p:audio>
              <p:cMediaNode>
                <p:cTn id="31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6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6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203" fill="hold"/>
                                        <p:tgtEl>
                                          <p:spTgt spid="266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5" dur="1"/>
                                        <p:tgtEl>
                                          <p:spTgt spid="26631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203" fill="hold"/>
                                        <p:tgtEl>
                                          <p:spTgt spid="266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1"/>
                  </p:tgtEl>
                </p:cond>
              </p:nextCondLst>
            </p:seq>
            <p:audio>
              <p:cMediaNode>
                <p:cTn id="50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5" dur="1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6705600" y="2679700"/>
            <a:ext cx="1905000" cy="1517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6629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028" y="4038600"/>
            <a:ext cx="292863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0669" y="1257300"/>
            <a:ext cx="2817024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750" y="1295598"/>
            <a:ext cx="3081338" cy="231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AutoShape 12" descr="2Q=="/>
          <p:cNvSpPr>
            <a:spLocks noChangeAspect="1" noChangeArrowheads="1"/>
          </p:cNvSpPr>
          <p:nvPr/>
        </p:nvSpPr>
        <p:spPr bwMode="auto">
          <a:xfrm>
            <a:off x="4419600" y="304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583" name="Text Box 15"/>
          <p:cNvSpPr txBox="1">
            <a:spLocks noChangeArrowheads="1"/>
          </p:cNvSpPr>
          <p:nvPr/>
        </p:nvSpPr>
        <p:spPr bwMode="auto">
          <a:xfrm>
            <a:off x="685800" y="182563"/>
            <a:ext cx="7467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</a:rPr>
              <a:t>Chọn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hành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động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chưa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đúng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26641" name="dung.wav" descr="dung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5" y="76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dung.wav" descr="dung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2075" y="914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838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5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4478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6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74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7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4290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48" name="tiec qua chua dung.wma" descr="tiec qua chua dung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03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4038600"/>
            <a:ext cx="2868613" cy="227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990909"/>
      </p:ext>
    </p:extLst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" fill="hold"/>
                                        <p:tgtEl>
                                          <p:spTgt spid="266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20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03" fill="hold"/>
                                        <p:tgtEl>
                                          <p:spTgt spid="266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40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03" fill="hold"/>
                                        <p:tgtEl>
                                          <p:spTgt spid="26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60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03" fill="hold"/>
                                        <p:tgtEl>
                                          <p:spTgt spid="266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4" fill="hold"/>
                                        <p:tgtEl>
                                          <p:spTgt spid="266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0.62257 -0.2601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1128" y="-13009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04" fill="hold"/>
                                        <p:tgtEl>
                                          <p:spTgt spid="266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  <p:audio>
              <p:cMediaNode>
                <p:cTn id="26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2"/>
                </p:tgtEl>
              </p:cMediaNode>
            </p:audio>
            <p:audio>
              <p:cMediaNode>
                <p:cTn id="27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3"/>
                </p:tgtEl>
              </p:cMediaNode>
            </p:audio>
            <p:audio>
              <p:cMediaNode>
                <p:cTn id="28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4"/>
                </p:tgtEl>
              </p:cMediaNode>
            </p:audio>
            <p:audio>
              <p:cMediaNode>
                <p:cTn id="29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5"/>
                </p:tgtEl>
              </p:cMediaNode>
            </p:audio>
            <p:audio>
              <p:cMediaNode>
                <p:cTn id="30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6"/>
                </p:tgtEl>
              </p:cMediaNode>
            </p:audio>
            <p:audio>
              <p:cMediaNode>
                <p:cTn id="31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6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6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203" fill="hold"/>
                                        <p:tgtEl>
                                          <p:spTgt spid="266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5" dur="1"/>
                                        <p:tgtEl>
                                          <p:spTgt spid="26631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203" fill="hold"/>
                                        <p:tgtEl>
                                          <p:spTgt spid="266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1"/>
                  </p:tgtEl>
                </p:cond>
              </p:nextCondLst>
            </p:seq>
            <p:audio>
              <p:cMediaNode>
                <p:cTn id="50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4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5" dur="1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Anh dep .gi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068388" y="1981200"/>
            <a:ext cx="7315200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 err="1" smtClean="0">
                <a:solidFill>
                  <a:srgbClr val="FF0066"/>
                </a:solidFill>
                <a:latin typeface="VNI-Avo" pitchFamily="2" charset="0"/>
              </a:rPr>
              <a:t>Taøi</a:t>
            </a:r>
            <a:r>
              <a:rPr lang="en-US" sz="4400" b="1" dirty="0" smtClean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VNI-Avo" pitchFamily="2" charset="0"/>
              </a:rPr>
              <a:t>naêng</a:t>
            </a:r>
            <a:r>
              <a:rPr lang="en-US" sz="4400" b="1" dirty="0" smtClean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VNI-Avo" pitchFamily="2" charset="0"/>
              </a:rPr>
              <a:t>cuûa</a:t>
            </a:r>
            <a:r>
              <a:rPr lang="en-US" sz="4400" b="1" dirty="0" smtClean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VNI-Avo" pitchFamily="2" charset="0"/>
              </a:rPr>
              <a:t>beù</a:t>
            </a:r>
            <a:endParaRPr lang="en-US" sz="4400" b="1" dirty="0" smtClean="0">
              <a:solidFill>
                <a:srgbClr val="FF0066"/>
              </a:solidFill>
              <a:latin typeface="VNI-Avo" pitchFamily="2" charset="0"/>
            </a:endParaRPr>
          </a:p>
          <a:p>
            <a:pPr marL="571500" indent="-571500" eaLnBrk="1" hangingPunct="1">
              <a:spcBef>
                <a:spcPct val="50000"/>
              </a:spcBef>
              <a:buFontTx/>
              <a:buChar char="-"/>
            </a:pP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Gaïch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cheùo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haønh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vi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sai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vaø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noùi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veà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tranh</a:t>
            </a:r>
            <a:endParaRPr lang="en-US" b="1" dirty="0">
              <a:solidFill>
                <a:srgbClr val="00B0F0"/>
              </a:solidFill>
              <a:latin typeface="VNI-Avo" pitchFamily="2" charset="0"/>
            </a:endParaRPr>
          </a:p>
          <a:p>
            <a:pPr marL="571500" indent="-571500" eaLnBrk="1" hangingPunct="1">
              <a:spcBef>
                <a:spcPct val="50000"/>
              </a:spcBef>
              <a:buFontTx/>
              <a:buChar char="-"/>
            </a:pP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Saép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xeáp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ñoà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chôi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cuûa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lôùp</a:t>
            </a:r>
            <a:endParaRPr lang="en-US" b="1" dirty="0" smtClean="0">
              <a:solidFill>
                <a:srgbClr val="00B0F0"/>
              </a:solidFill>
              <a:latin typeface="VNI-Avo" pitchFamily="2" charset="0"/>
            </a:endParaRPr>
          </a:p>
          <a:p>
            <a:pPr marL="571500" indent="-571500" eaLnBrk="1" hangingPunct="1">
              <a:spcBef>
                <a:spcPct val="50000"/>
              </a:spcBef>
              <a:buFontTx/>
              <a:buChar char="-"/>
            </a:pP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Xaây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tröôøng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maãu</a:t>
            </a:r>
            <a:r>
              <a:rPr lang="en-US" b="1" dirty="0" smtClean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VNI-Avo" pitchFamily="2" charset="0"/>
              </a:rPr>
              <a:t>giaùo</a:t>
            </a:r>
            <a:endParaRPr lang="en-US" b="1" dirty="0">
              <a:solidFill>
                <a:srgbClr val="00B0F0"/>
              </a:solidFill>
              <a:latin typeface="VNI-Avo" pitchFamily="2" charset="0"/>
            </a:endParaRPr>
          </a:p>
        </p:txBody>
      </p:sp>
      <p:pic>
        <p:nvPicPr>
          <p:cNvPr id="3" name="HoaTruongEmBeat-VA-47716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569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0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8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0225"/>
            <a:ext cx="9144000" cy="800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WordArt 3"/>
          <p:cNvSpPr>
            <a:spLocks noChangeArrowheads="1" noChangeShapeType="1"/>
          </p:cNvSpPr>
          <p:nvPr/>
        </p:nvSpPr>
        <p:spPr bwMode="auto">
          <a:xfrm>
            <a:off x="1524000" y="1905000"/>
            <a:ext cx="6038850" cy="3200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8998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  <a:p>
            <a:pPr algn="ctr"/>
            <a:r>
              <a:rPr lang="vi-VN" sz="3600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8998"/>
                    </a:srgbClr>
                  </a:outerShdw>
                </a:effectLst>
                <a:latin typeface="Times New Roman"/>
                <a:cs typeface="Times New Roman"/>
              </a:rPr>
              <a:t>Chúc các bé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2176434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62.GI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55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45054" y="836712"/>
            <a:ext cx="7543800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8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ctr" eaLnBrk="1" hangingPunct="1">
              <a:spcBef>
                <a:spcPct val="50000"/>
              </a:spcBef>
              <a:buFontTx/>
              <a:buChar char="-"/>
            </a:pPr>
            <a:r>
              <a:rPr lang="vi-VN" altLang="en-US" sz="3600" dirty="0" smtClean="0">
                <a:solidFill>
                  <a:srgbClr val="002060"/>
                </a:solidFill>
              </a:rPr>
              <a:t>Về 3 nhóm nói về đồ dùng của bé”</a:t>
            </a:r>
            <a:r>
              <a:rPr lang="en-US" sz="3600" dirty="0" smtClean="0">
                <a:solidFill>
                  <a:srgbClr val="002060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002060"/>
                </a:solidFill>
              </a:rPr>
              <a:t>+ </a:t>
            </a:r>
            <a:r>
              <a:rPr lang="en-US" sz="3600" dirty="0" err="1" smtClean="0">
                <a:solidFill>
                  <a:srgbClr val="002060"/>
                </a:solidFill>
              </a:rPr>
              <a:t>Đồ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dùng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học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tập</a:t>
            </a:r>
            <a:endParaRPr lang="en-US" sz="3600" dirty="0" smtClean="0">
              <a:solidFill>
                <a:srgbClr val="00206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002060"/>
                </a:solidFill>
              </a:rPr>
              <a:t>+ </a:t>
            </a:r>
            <a:r>
              <a:rPr lang="en-US" sz="3600" dirty="0" err="1" smtClean="0">
                <a:solidFill>
                  <a:srgbClr val="002060"/>
                </a:solidFill>
              </a:rPr>
              <a:t>Đồ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dùng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góc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nghệ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thuật</a:t>
            </a:r>
            <a:endParaRPr lang="en-US" sz="3600" dirty="0" smtClean="0">
              <a:solidFill>
                <a:srgbClr val="00206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solidFill>
                  <a:srgbClr val="002060"/>
                </a:solidFill>
              </a:rPr>
              <a:t>+ </a:t>
            </a:r>
            <a:r>
              <a:rPr lang="en-US" sz="3600" dirty="0" err="1">
                <a:solidFill>
                  <a:srgbClr val="002060"/>
                </a:solidFill>
              </a:rPr>
              <a:t>B</a:t>
            </a:r>
            <a:r>
              <a:rPr lang="en-US" sz="3600" dirty="0" err="1" smtClean="0">
                <a:solidFill>
                  <a:srgbClr val="002060"/>
                </a:solidFill>
              </a:rPr>
              <a:t>ảo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quản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sử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dụng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đồ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dùng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endParaRPr lang="en-US" sz="3600" dirty="0">
              <a:solidFill>
                <a:srgbClr val="002060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vi-VN" altLang="en-US" sz="3600" dirty="0"/>
          </a:p>
        </p:txBody>
      </p:sp>
      <p:pic>
        <p:nvPicPr>
          <p:cNvPr id="2" name="VuiDenTruong-NguyenNgocPhuongNhi-453888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616" y="51571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18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152400"/>
            <a:ext cx="8763000" cy="1066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rgbClr val="FF0066"/>
                </a:solidFill>
                <a:latin typeface="VNI-Avo" pitchFamily="2" charset="0"/>
              </a:rPr>
              <a:t>Ñoà</a:t>
            </a:r>
            <a:r>
              <a:rPr lang="en-US" sz="4000" b="1" dirty="0" smtClean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VNI-Avo" pitchFamily="2" charset="0"/>
              </a:rPr>
              <a:t>chôi</a:t>
            </a:r>
            <a:r>
              <a:rPr lang="en-US" sz="4000" b="1" dirty="0" smtClean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VNI-Avo" pitchFamily="2" charset="0"/>
              </a:rPr>
              <a:t>cuûa</a:t>
            </a:r>
            <a:r>
              <a:rPr lang="en-US" sz="4000" b="1" dirty="0" smtClean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VNI-Avo" pitchFamily="2" charset="0"/>
              </a:rPr>
              <a:t>lôùp</a:t>
            </a:r>
            <a:endParaRPr lang="en-US" sz="4000" b="1" dirty="0" smtClean="0">
              <a:solidFill>
                <a:srgbClr val="FF0066"/>
              </a:solidFill>
              <a:latin typeface="VNI-Avo" pitchFamily="2" charset="0"/>
            </a:endParaRPr>
          </a:p>
        </p:txBody>
      </p:sp>
      <p:pic>
        <p:nvPicPr>
          <p:cNvPr id="6147" name="Picture 3" descr="AN4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AN4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Grp="1" noChangeAspect="1"/>
          </p:cNvPicPr>
          <p:nvPr isPhoto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196752"/>
            <a:ext cx="866388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2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" y="12040"/>
            <a:ext cx="9127946" cy="684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7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202"/>
            <a:ext cx="9166947" cy="684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1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8" y="10552"/>
            <a:ext cx="9152028" cy="6847448"/>
          </a:xfr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065" y="12040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621640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065" y="1231240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1840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9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741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10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152400"/>
            <a:ext cx="8763000" cy="1066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rgbClr val="FF0066"/>
                </a:solidFill>
                <a:latin typeface="VNI-Avo" pitchFamily="2" charset="0"/>
              </a:rPr>
              <a:t>Ñoà</a:t>
            </a:r>
            <a:r>
              <a:rPr lang="en-US" sz="4000" b="1" dirty="0" smtClean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VNI-Avo" pitchFamily="2" charset="0"/>
              </a:rPr>
              <a:t>chôi</a:t>
            </a:r>
            <a:r>
              <a:rPr lang="en-US" sz="4000" b="1" dirty="0" smtClean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VNI-Avo" pitchFamily="2" charset="0"/>
              </a:rPr>
              <a:t>cuûa</a:t>
            </a:r>
            <a:r>
              <a:rPr lang="en-US" sz="4000" b="1" dirty="0" smtClean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VNI-Avo" pitchFamily="2" charset="0"/>
              </a:rPr>
              <a:t>lôùp</a:t>
            </a:r>
            <a:endParaRPr lang="en-US" sz="4000" b="1" dirty="0" smtClean="0">
              <a:solidFill>
                <a:srgbClr val="FF0066"/>
              </a:solidFill>
              <a:latin typeface="VNI-Avo" pitchFamily="2" charset="0"/>
            </a:endParaRPr>
          </a:p>
        </p:txBody>
      </p:sp>
      <p:pic>
        <p:nvPicPr>
          <p:cNvPr id="6147" name="Picture 3" descr="AN4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AN4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40388"/>
            <a:ext cx="160020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Grp="1" noChangeAspect="1"/>
          </p:cNvPicPr>
          <p:nvPr isPhoto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04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3159&quot;&gt;&lt;object type=&quot;3&quot; unique_id=&quot;13160&quot;&gt;&lt;property id=&quot;20148&quot; value=&quot;5&quot;/&gt;&lt;property id=&quot;20300&quot; value=&quot;Slide 1&quot;/&gt;&lt;property id=&quot;20307&quot; value=&quot;257&quot;/&gt;&lt;/object&gt;&lt;object type=&quot;3&quot; unique_id=&quot;13161&quot;&gt;&lt;property id=&quot;20148&quot; value=&quot;5&quot;/&gt;&lt;property id=&quot;20300&quot; value=&quot;Slide 2&quot;/&gt;&lt;property id=&quot;20307&quot; value=&quot;258&quot;/&gt;&lt;/object&gt;&lt;object type=&quot;3&quot; unique_id=&quot;13162&quot;&gt;&lt;property id=&quot;20148&quot; value=&quot;5&quot;/&gt;&lt;property id=&quot;20300&quot; value=&quot;Slide 3&quot;/&gt;&lt;property id=&quot;20307&quot; value=&quot;259&quot;/&gt;&lt;/object&gt;&lt;object type=&quot;3&quot; unique_id=&quot;13163&quot;&gt;&lt;property id=&quot;20148&quot; value=&quot;5&quot;/&gt;&lt;property id=&quot;20300&quot; value=&quot;Slide 4 - &amp;quot;Ñoà chôi cuûa lôùp&amp;quot;&quot;/&gt;&lt;property id=&quot;20307&quot; value=&quot;260&quot;/&gt;&lt;/object&gt;&lt;object type=&quot;3&quot; unique_id=&quot;13164&quot;&gt;&lt;property id=&quot;20148&quot; value=&quot;5&quot;/&gt;&lt;property id=&quot;20300&quot; value=&quot;Slide 5&quot;/&gt;&lt;property id=&quot;20307&quot; value=&quot;261&quot;/&gt;&lt;/object&gt;&lt;object type=&quot;3&quot; unique_id=&quot;13165&quot;&gt;&lt;property id=&quot;20148&quot; value=&quot;5&quot;/&gt;&lt;property id=&quot;20300&quot; value=&quot;Slide 6&quot;/&gt;&lt;property id=&quot;20307&quot; value=&quot;262&quot;/&gt;&lt;/object&gt;&lt;object type=&quot;3&quot; unique_id=&quot;13166&quot;&gt;&lt;property id=&quot;20148&quot; value=&quot;5&quot;/&gt;&lt;property id=&quot;20300&quot; value=&quot;Slide 7&quot;/&gt;&lt;property id=&quot;20307&quot; value=&quot;263&quot;/&gt;&lt;/object&gt;&lt;object type=&quot;3&quot; unique_id=&quot;13168&quot;&gt;&lt;property id=&quot;20148&quot; value=&quot;5&quot;/&gt;&lt;property id=&quot;20300&quot; value=&quot;Slide 9 - &amp;quot;Ñoà chôi cuûa lôùp&amp;quot;&quot;/&gt;&lt;property id=&quot;20307&quot; value=&quot;265&quot;/&gt;&lt;/object&gt;&lt;object type=&quot;3&quot; unique_id=&quot;13169&quot;&gt;&lt;property id=&quot;20148&quot; value=&quot;5&quot;/&gt;&lt;property id=&quot;20300&quot; value=&quot;Slide 11&quot;/&gt;&lt;property id=&quot;20307&quot; value=&quot;266&quot;/&gt;&lt;/object&gt;&lt;object type=&quot;3&quot; unique_id=&quot;13170&quot;&gt;&lt;property id=&quot;20148&quot; value=&quot;5&quot;/&gt;&lt;property id=&quot;20300&quot; value=&quot;Slide 12&quot;/&gt;&lt;property id=&quot;20307&quot; value=&quot;267&quot;/&gt;&lt;/object&gt;&lt;object type=&quot;3&quot; unique_id=&quot;13171&quot;&gt;&lt;property id=&quot;20148&quot; value=&quot;5&quot;/&gt;&lt;property id=&quot;20300&quot; value=&quot;Slide 13&quot;/&gt;&lt;property id=&quot;20307&quot; value=&quot;268&quot;/&gt;&lt;/object&gt;&lt;object type=&quot;3&quot; unique_id=&quot;13172&quot;&gt;&lt;property id=&quot;20148&quot; value=&quot;5&quot;/&gt;&lt;property id=&quot;20300&quot; value=&quot;Slide 14 - &amp;quot;Beù ngoài hoïc cuøng coâ&amp;quot;&quot;/&gt;&lt;property id=&quot;20307&quot; value=&quot;269&quot;/&gt;&lt;/object&gt;&lt;object type=&quot;3&quot; unique_id=&quot;13173&quot;&gt;&lt;property id=&quot;20148&quot; value=&quot;5&quot;/&gt;&lt;property id=&quot;20300&quot; value=&quot;Slide 15&quot;/&gt;&lt;property id=&quot;20307&quot; value=&quot;270&quot;/&gt;&lt;/object&gt;&lt;object type=&quot;3&quot; unique_id=&quot;13174&quot;&gt;&lt;property id=&quot;20148&quot; value=&quot;5&quot;/&gt;&lt;property id=&quot;20300&quot; value=&quot;Slide 16&quot;/&gt;&lt;property id=&quot;20307&quot; value=&quot;271&quot;/&gt;&lt;/object&gt;&lt;object type=&quot;3&quot; unique_id=&quot;13176&quot;&gt;&lt;property id=&quot;20148&quot; value=&quot;5&quot;/&gt;&lt;property id=&quot;20300&quot; value=&quot;Slide 17 - &amp;quot;Haønh vi ñuùng&amp;quot;&quot;/&gt;&lt;property id=&quot;20307&quot; value=&quot;273&quot;/&gt;&lt;/object&gt;&lt;object type=&quot;3&quot; unique_id=&quot;13178&quot;&gt;&lt;property id=&quot;20148&quot; value=&quot;5&quot;/&gt;&lt;property id=&quot;20300&quot; value=&quot;Slide 18 - &amp;quot;Haønh vi chöa ñuùng&amp;quot;&quot;/&gt;&lt;property id=&quot;20307&quot; value=&quot;275&quot;/&gt;&lt;/object&gt;&lt;object type=&quot;3&quot; unique_id=&quot;13179&quot;&gt;&lt;property id=&quot;20148&quot; value=&quot;5&quot;/&gt;&lt;property id=&quot;20300&quot; value=&quot;Slide 19 - &amp;quot;Haønh vi chöa ñuùng&amp;quot;&quot;/&gt;&lt;property id=&quot;20307&quot; value=&quot;276&quot;/&gt;&lt;/object&gt;&lt;object type=&quot;3&quot; unique_id=&quot;13180&quot;&gt;&lt;property id=&quot;20148&quot; value=&quot;5&quot;/&gt;&lt;property id=&quot;20300&quot; value=&quot;Slide 20&quot;/&gt;&lt;property id=&quot;20307&quot; value=&quot;277&quot;/&gt;&lt;/object&gt;&lt;object type=&quot;3&quot; unique_id=&quot;13181&quot;&gt;&lt;property id=&quot;20148&quot; value=&quot;5&quot;/&gt;&lt;property id=&quot;20300&quot; value=&quot;Slide 21&quot;/&gt;&lt;property id=&quot;20307&quot; value=&quot;278&quot;/&gt;&lt;/object&gt;&lt;object type=&quot;3&quot; unique_id=&quot;13182&quot;&gt;&lt;property id=&quot;20148&quot; value=&quot;5&quot;/&gt;&lt;property id=&quot;20300&quot; value=&quot;Slide 22&quot;/&gt;&lt;property id=&quot;20307&quot; value=&quot;279&quot;/&gt;&lt;/object&gt;&lt;object type=&quot;3&quot; unique_id=&quot;13183&quot;&gt;&lt;property id=&quot;20148&quot; value=&quot;5&quot;/&gt;&lt;property id=&quot;20300&quot; value=&quot;Slide 23&quot;/&gt;&lt;property id=&quot;20307&quot; value=&quot;280&quot;/&gt;&lt;/object&gt;&lt;object type=&quot;3&quot; unique_id=&quot;13184&quot;&gt;&lt;property id=&quot;20148&quot; value=&quot;5&quot;/&gt;&lt;property id=&quot;20300&quot; value=&quot;Slide 24&quot;/&gt;&lt;property id=&quot;20307&quot; value=&quot;281&quot;/&gt;&lt;/object&gt;&lt;object type=&quot;3&quot; unique_id=&quot;13185&quot;&gt;&lt;property id=&quot;20148&quot; value=&quot;5&quot;/&gt;&lt;property id=&quot;20300&quot; value=&quot;Slide 25&quot;/&gt;&lt;property id=&quot;20307&quot; value=&quot;282&quot;/&gt;&lt;/object&gt;&lt;object type=&quot;3&quot; unique_id=&quot;13186&quot;&gt;&lt;property id=&quot;20148&quot; value=&quot;5&quot;/&gt;&lt;property id=&quot;20300&quot; value=&quot;Slide 26&quot;/&gt;&lt;property id=&quot;20307&quot; value=&quot;283&quot;/&gt;&lt;/object&gt;&lt;object type=&quot;3&quot; unique_id=&quot;13187&quot;&gt;&lt;property id=&quot;20148&quot; value=&quot;5&quot;/&gt;&lt;property id=&quot;20300&quot; value=&quot;Slide 27&quot;/&gt;&lt;property id=&quot;20307&quot; value=&quot;284&quot;/&gt;&lt;/object&gt;&lt;object type=&quot;3&quot; unique_id=&quot;13338&quot;&gt;&lt;property id=&quot;20148&quot; value=&quot;5&quot;/&gt;&lt;property id=&quot;20300&quot; value=&quot;Slide 8&quot;/&gt;&lt;property id=&quot;20307&quot; value=&quot;285&quot;/&gt;&lt;/object&gt;&lt;object type=&quot;3&quot; unique_id=&quot;13339&quot;&gt;&lt;property id=&quot;20148&quot; value=&quot;5&quot;/&gt;&lt;property id=&quot;20300&quot; value=&quot;Slide 10&quot;/&gt;&lt;property id=&quot;20307&quot; value=&quot;286&quot;/&gt;&lt;/object&gt;&lt;/object&gt;&lt;object type=&quot;8&quot; unique_id=&quot;13217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68103475,D:\GIÁO ÁN 2019-2020\TCKNXH ĐỒ DÙNG CỦA BÉ_pptx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668103475,D:\GIÁO ÁN 2019-2020\TCKNXH ĐỒ DÙNG CỦA BÉ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158</Words>
  <Application>Microsoft Office PowerPoint</Application>
  <PresentationFormat>On-screen Show (4:3)</PresentationFormat>
  <Paragraphs>47</Paragraphs>
  <Slides>27</Slides>
  <Notes>20</Notes>
  <HiddenSlides>0</HiddenSlides>
  <MMClips>40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Ñoà chôi cuûa lôùp</vt:lpstr>
      <vt:lpstr>PowerPoint Presentation</vt:lpstr>
      <vt:lpstr>PowerPoint Presentation</vt:lpstr>
      <vt:lpstr>PowerPoint Presentation</vt:lpstr>
      <vt:lpstr>PowerPoint Presentation</vt:lpstr>
      <vt:lpstr>Ñoà chôi cuûa lôùp</vt:lpstr>
      <vt:lpstr>PowerPoint Presentation</vt:lpstr>
      <vt:lpstr>PowerPoint Presentation</vt:lpstr>
      <vt:lpstr>PowerPoint Presentation</vt:lpstr>
      <vt:lpstr>PowerPoint Presentation</vt:lpstr>
      <vt:lpstr>Beù ngoài hoïc cuøng coâ</vt:lpstr>
      <vt:lpstr>PowerPoint Presentation</vt:lpstr>
      <vt:lpstr>PowerPoint Presentation</vt:lpstr>
      <vt:lpstr>Haønh vi ñuùng</vt:lpstr>
      <vt:lpstr>Haønh vi chöa ñuùng</vt:lpstr>
      <vt:lpstr>Haønh vi chöa ñuùng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Xuan Thanh</dc:creator>
  <cp:lastModifiedBy>user</cp:lastModifiedBy>
  <cp:revision>8</cp:revision>
  <dcterms:created xsi:type="dcterms:W3CDTF">2019-09-22T15:13:00Z</dcterms:created>
  <dcterms:modified xsi:type="dcterms:W3CDTF">2023-03-12T08:33:27Z</dcterms:modified>
</cp:coreProperties>
</file>