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3300"/>
    <a:srgbClr val="F6C22E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9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2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9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0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5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4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5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03E5-6727-4E7F-B4E8-C6161B23778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5535D-D159-42C7-8464-1F1D62B4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9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914400"/>
            <a:ext cx="2362200" cy="58249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ÍT HẠT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esktop\hinh đu đủ\qua du du (2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6"/>
          <a:stretch/>
        </p:blipFill>
        <p:spPr bwMode="auto">
          <a:xfrm>
            <a:off x="3164234" y="4249570"/>
            <a:ext cx="3481620" cy="230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94406" y="914400"/>
            <a:ext cx="2401020" cy="6586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NHIỀU HẠT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012594" y="1668807"/>
            <a:ext cx="1607127" cy="1348413"/>
            <a:chOff x="6438899" y="2048969"/>
            <a:chExt cx="1200151" cy="1119943"/>
          </a:xfrm>
        </p:grpSpPr>
        <p:sp>
          <p:nvSpPr>
            <p:cNvPr id="14" name="Rectangle 13"/>
            <p:cNvSpPr/>
            <p:nvPr/>
          </p:nvSpPr>
          <p:spPr>
            <a:xfrm>
              <a:off x="6438899" y="2048969"/>
              <a:ext cx="1200151" cy="111994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848474" y="2331028"/>
              <a:ext cx="381000" cy="31172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17627" y="1710346"/>
            <a:ext cx="1554120" cy="1265333"/>
            <a:chOff x="4188399" y="1440871"/>
            <a:chExt cx="1200151" cy="1066800"/>
          </a:xfrm>
        </p:grpSpPr>
        <p:sp>
          <p:nvSpPr>
            <p:cNvPr id="4" name="Rectangle 3"/>
            <p:cNvSpPr/>
            <p:nvPr/>
          </p:nvSpPr>
          <p:spPr>
            <a:xfrm>
              <a:off x="4188399" y="1440871"/>
              <a:ext cx="1200151" cy="1066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419600" y="1690255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700152" y="1891144"/>
              <a:ext cx="176647" cy="1662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876800" y="1600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71109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077691" y="1904997"/>
              <a:ext cx="152400" cy="15240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795402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 flipH="1" flipV="1">
            <a:off x="3209063" y="3124200"/>
            <a:ext cx="1400506" cy="15096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232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hinh đu đủ\qua du du (2)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6"/>
          <a:stretch/>
        </p:blipFill>
        <p:spPr bwMode="auto">
          <a:xfrm>
            <a:off x="457199" y="2362200"/>
            <a:ext cx="3432629" cy="226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val 20"/>
          <p:cNvSpPr/>
          <p:nvPr/>
        </p:nvSpPr>
        <p:spPr>
          <a:xfrm>
            <a:off x="6105468" y="838200"/>
            <a:ext cx="1659188" cy="1524000"/>
          </a:xfrm>
          <a:prstGeom prst="ellipse">
            <a:avLst/>
          </a:prstGeom>
          <a:solidFill>
            <a:srgbClr val="F6C22E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^^^^^^^^^^^^^^^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105468" y="4114800"/>
            <a:ext cx="1659188" cy="1676400"/>
          </a:xfrm>
          <a:prstGeom prst="ellipse">
            <a:avLst/>
          </a:prstGeom>
          <a:solidFill>
            <a:srgbClr val="F6C22E"/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514668" y="4018128"/>
            <a:ext cx="2590800" cy="914400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413964" y="5867400"/>
            <a:ext cx="2948873" cy="6341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VỎ LÁNG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5421618" y="2434654"/>
            <a:ext cx="2948873" cy="7694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VỎ SẦN SÙI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398095"/>
      </p:ext>
    </p:extLst>
  </p:cSld>
  <p:clrMapOvr>
    <a:masterClrMapping/>
  </p:clrMapOvr>
  <p:transition spd="slow">
    <p:wheel spokes="1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DMIN\Desktop\hinh đu đủ\Orange-Papaya-500x500-product_popup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04268"/>
            <a:ext cx="3581400" cy="29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hinh đu đủ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677" y="731938"/>
            <a:ext cx="1930723" cy="1889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esktop\hinh đu đủ\sad-emoji-icon-design-vector-png_299786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7" t="11680" r="4516" b="8009"/>
          <a:stretch/>
        </p:blipFill>
        <p:spPr bwMode="auto">
          <a:xfrm>
            <a:off x="6141080" y="3893083"/>
            <a:ext cx="2164720" cy="195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418548" y="4419593"/>
            <a:ext cx="824601" cy="8325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07093" y="1521259"/>
            <a:ext cx="946711" cy="913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4-Point Star 16"/>
          <p:cNvSpPr/>
          <p:nvPr/>
        </p:nvSpPr>
        <p:spPr>
          <a:xfrm rot="2872178">
            <a:off x="5346721" y="1608906"/>
            <a:ext cx="742431" cy="744839"/>
          </a:xfrm>
          <a:prstGeom prst="star4">
            <a:avLst>
              <a:gd name="adj" fmla="val 18590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299770" y="2434915"/>
            <a:ext cx="2073569" cy="5159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NGỌT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022538" y="5715000"/>
            <a:ext cx="2533879" cy="7215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KHÔNG NGỌT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2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 vol="3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ÍT HẠT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2020-05-19T02:17:16Z</dcterms:created>
  <dcterms:modified xsi:type="dcterms:W3CDTF">2020-05-19T03:35:12Z</dcterms:modified>
</cp:coreProperties>
</file>