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03" r:id="rId2"/>
    <p:sldId id="306" r:id="rId3"/>
    <p:sldId id="342" r:id="rId4"/>
    <p:sldId id="359" r:id="rId5"/>
    <p:sldId id="343" r:id="rId6"/>
    <p:sldId id="361" r:id="rId7"/>
    <p:sldId id="331" r:id="rId8"/>
    <p:sldId id="314" r:id="rId9"/>
    <p:sldId id="362" r:id="rId10"/>
    <p:sldId id="318" r:id="rId11"/>
    <p:sldId id="363" r:id="rId12"/>
    <p:sldId id="320" r:id="rId13"/>
    <p:sldId id="349" r:id="rId14"/>
    <p:sldId id="322" r:id="rId15"/>
    <p:sldId id="373" r:id="rId16"/>
    <p:sldId id="364" r:id="rId17"/>
    <p:sldId id="326" r:id="rId18"/>
    <p:sldId id="324" r:id="rId1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4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33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4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2763442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/>
              <a:t>12</a:t>
            </a:fld>
            <a:endParaRPr lang="en-US" altLang="zh-CN" sz="1200" dirty="0"/>
          </a:p>
        </p:txBody>
      </p:sp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r>
              <a:rPr lang="en-US" altLang="zh-CN" dirty="0"/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en-US" altLang="zh-CN" dirty="0"/>
              <a:t>Click to edit Master text styles</a:t>
            </a:r>
          </a:p>
          <a:p>
            <a:pPr lvl="1" indent="-285750"/>
            <a:r>
              <a:rPr lang="en-US" altLang="zh-CN" dirty="0"/>
              <a:t>Second level</a:t>
            </a:r>
          </a:p>
          <a:p>
            <a:pPr lvl="2" indent="-228600"/>
            <a:r>
              <a:rPr lang="en-US" altLang="zh-CN" dirty="0"/>
              <a:t>Third level</a:t>
            </a:r>
          </a:p>
          <a:p>
            <a:pPr lvl="3" indent="-228600"/>
            <a:r>
              <a:rPr lang="en-US" altLang="zh-CN" dirty="0"/>
              <a:t>Fourth level</a:t>
            </a:r>
          </a:p>
          <a:p>
            <a:pPr lvl="4" indent="-228600"/>
            <a:r>
              <a:rPr lang="en-US" altLang="zh-CN" dirty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trike="noStrike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NDPhuc\Desktop\Ba%20em%20la%20cong%20nhan%20lai%20xe%20-%20Be%20Hoang%20Yen.mp3" TargetMode="External"/><Relationship Id="rId1" Type="http://schemas.microsoft.com/office/2007/relationships/media" Target="file:///C:\Documents%20and%20Settings\NDPhuc\Desktop\Ba%20em%20la%20cong%20nhan%20lai%20xe%20-%20Be%20Hoang%20Yen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0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GIF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19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en-US" altLang="vi-VN" dirty="0"/>
              <a:t> </a:t>
            </a:r>
          </a:p>
        </p:txBody>
      </p:sp>
      <p:pic>
        <p:nvPicPr>
          <p:cNvPr id="3074" name="Picture 1" descr="fg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5143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5"/>
          <p:cNvSpPr>
            <a:spLocks noTextEdit="1"/>
          </p:cNvSpPr>
          <p:nvPr/>
        </p:nvSpPr>
        <p:spPr>
          <a:xfrm>
            <a:off x="762000" y="457200"/>
            <a:ext cx="7858125" cy="8458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3"/>
              </a:avLst>
            </a:prstTxWarp>
            <a:normAutofit/>
          </a:bodyPr>
          <a:lstStyle/>
          <a:p>
            <a:pPr algn="ctr"/>
            <a:endParaRPr lang="en-US" sz="3600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99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6985" y="1716405"/>
            <a:ext cx="6876415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Lĩnh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vực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phát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triển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nhận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thức</a:t>
            </a:r>
            <a:endParaRPr kumimoji="0" lang="en-US" sz="3200" b="0" i="0" u="none" strike="noStrike" kern="10" cap="none" spc="0" normalizeH="0" baseline="0" noProof="0" dirty="0">
              <a:ln w="19050">
                <a:solidFill>
                  <a:srgbClr val="00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Chủ đề: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Nghề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nghiệp</a:t>
            </a:r>
            <a:endParaRPr kumimoji="0" lang="en-US" sz="3200" b="0" i="0" u="none" strike="noStrike" kern="10" cap="none" spc="0" normalizeH="0" baseline="0" noProof="0" dirty="0">
              <a:ln w="19050">
                <a:solidFill>
                  <a:srgbClr val="00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Đề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tài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Làm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quen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với</a:t>
            </a:r>
            <a:r>
              <a:rPr kumimoji="0" lang="en-US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0" i="0" u="none" strike="noStrike" kern="10" cap="none" spc="0" normalizeH="0" baseline="0" noProof="0" dirty="0" err="1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toán</a:t>
            </a:r>
            <a:endParaRPr kumimoji="0" lang="vi-VN" sz="3200" b="0" i="0" u="none" strike="noStrike" kern="10" cap="none" spc="0" normalizeH="0" baseline="0" noProof="0" dirty="0">
              <a:ln w="19050">
                <a:solidFill>
                  <a:srgbClr val="00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Nhận biết , phân biệt khối vuông, khối chữ nhật</a:t>
            </a:r>
            <a:r>
              <a:rPr kumimoji="0" lang="vi-VN" sz="2800" b="0" i="0" u="none" strike="noStrike" kern="10" cap="none" spc="0" normalizeH="0" baseline="0" noProof="0" dirty="0">
                <a:ln w="19050">
                  <a:solidFill>
                    <a:srgbClr val="00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.</a:t>
            </a:r>
            <a:endParaRPr kumimoji="0" lang="en-US" sz="2800" b="0" i="0" u="none" strike="noStrike" kern="10" cap="none" spc="0" normalizeH="0" baseline="0" noProof="0" dirty="0">
              <a:ln w="19050">
                <a:solidFill>
                  <a:srgbClr val="00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8113" y="3672113"/>
            <a:ext cx="542834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1143" y="4721660"/>
            <a:ext cx="6531428" cy="4616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0" cap="none" spc="0" normalizeH="0" baseline="0" noProof="0" dirty="0">
              <a:ln w="12700">
                <a:solidFill>
                  <a:srgbClr val="FF66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0738" y="5138738"/>
            <a:ext cx="53990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endParaRPr sz="3200" strike="noStrike" noProof="1">
              <a:solidFill>
                <a:srgbClr val="990099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80" name="Group 48"/>
          <p:cNvGrpSpPr/>
          <p:nvPr/>
        </p:nvGrpSpPr>
        <p:grpSpPr>
          <a:xfrm>
            <a:off x="174625" y="5921375"/>
            <a:ext cx="1595438" cy="936625"/>
            <a:chOff x="-1077" y="992"/>
            <a:chExt cx="3149" cy="2094"/>
          </a:xfrm>
        </p:grpSpPr>
        <p:sp>
          <p:nvSpPr>
            <p:cNvPr id="3081" name="Freeform 49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AutoShape 50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3" name="Freeform 51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52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3085" name="Freeform 53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  <a:tileRect/>
            </a:gradFill>
            <a:ln w="952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8"/>
          <p:cNvGrpSpPr/>
          <p:nvPr/>
        </p:nvGrpSpPr>
        <p:grpSpPr>
          <a:xfrm>
            <a:off x="8113713" y="5689600"/>
            <a:ext cx="798512" cy="1168400"/>
            <a:chOff x="1872" y="480"/>
            <a:chExt cx="2016" cy="2880"/>
          </a:xfrm>
        </p:grpSpPr>
        <p:sp>
          <p:nvSpPr>
            <p:cNvPr id="20" name="Oval 59"/>
            <p:cNvSpPr>
              <a:spLocks noChangeArrowheads="1"/>
            </p:cNvSpPr>
            <p:nvPr/>
          </p:nvSpPr>
          <p:spPr bwMode="auto">
            <a:xfrm>
              <a:off x="1872" y="480"/>
              <a:ext cx="2016" cy="76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88" name="Line 60"/>
            <p:cNvSpPr/>
            <p:nvPr/>
          </p:nvSpPr>
          <p:spPr>
            <a:xfrm>
              <a:off x="1872" y="864"/>
              <a:ext cx="0" cy="2112"/>
            </a:xfrm>
            <a:prstGeom prst="line">
              <a:avLst/>
            </a:prstGeom>
            <a:ln w="222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89" name="Line 61"/>
            <p:cNvSpPr/>
            <p:nvPr/>
          </p:nvSpPr>
          <p:spPr>
            <a:xfrm>
              <a:off x="3888" y="864"/>
              <a:ext cx="0" cy="2112"/>
            </a:xfrm>
            <a:prstGeom prst="line">
              <a:avLst/>
            </a:prstGeom>
            <a:ln w="222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872" y="2593"/>
              <a:ext cx="2016" cy="76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97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2225">
              <a:solidFill>
                <a:schemeClr val="folHlink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091" name="Picture 63" descr="khoi tru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9" y="897"/>
              <a:ext cx="2004" cy="246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64"/>
          <p:cNvGrpSpPr/>
          <p:nvPr/>
        </p:nvGrpSpPr>
        <p:grpSpPr>
          <a:xfrm>
            <a:off x="1857375" y="4789488"/>
            <a:ext cx="696913" cy="515937"/>
            <a:chOff x="1979" y="1715"/>
            <a:chExt cx="1849" cy="1892"/>
          </a:xfrm>
        </p:grpSpPr>
        <p:grpSp>
          <p:nvGrpSpPr>
            <p:cNvPr id="3093" name="Group 65"/>
            <p:cNvGrpSpPr/>
            <p:nvPr/>
          </p:nvGrpSpPr>
          <p:grpSpPr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32" name="AutoShape 66"/>
              <p:cNvSpPr>
                <a:spLocks noChangeArrowheads="1"/>
              </p:cNvSpPr>
              <p:nvPr/>
            </p:nvSpPr>
            <p:spPr bwMode="auto">
              <a:xfrm rot="16200000">
                <a:off x="2795" y="3084"/>
                <a:ext cx="163" cy="859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095" name="Group 67"/>
              <p:cNvGrpSpPr/>
              <p:nvPr/>
            </p:nvGrpSpPr>
            <p:grpSpPr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3096" name="Oval 68"/>
                <p:cNvSpPr>
                  <a:spLocks noChangeAspect="1"/>
                </p:cNvSpPr>
                <p:nvPr/>
              </p:nvSpPr>
              <p:spPr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84776">
                        <a:alpha val="73000"/>
                      </a:srgbClr>
                    </a:gs>
                    <a:gs pos="100000">
                      <a:srgbClr val="3399FF">
                        <a:alpha val="73000"/>
                      </a:srgbClr>
                    </a:gs>
                  </a:gsLst>
                  <a:lin ang="0" scaled="1"/>
                  <a:tileRect/>
                </a:gradFill>
                <a:ln w="25400">
                  <a:noFill/>
                </a:ln>
              </p:spPr>
              <p:txBody>
                <a:bodyPr wrap="none" anchor="ctr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97" name="Oval 69"/>
                <p:cNvSpPr>
                  <a:spLocks noChangeAspect="1"/>
                </p:cNvSpPr>
                <p:nvPr/>
              </p:nvSpPr>
              <p:spPr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CC99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98" name="AutoShape 70"/>
                <p:cNvSpPr/>
                <p:nvPr/>
              </p:nvSpPr>
              <p:spPr>
                <a:xfrm rot="-5400000">
                  <a:off x="2691" y="1858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02"/>
                  </a:schemeClr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endParaRPr lang="vi-VN" altLang="x-none" dirty="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099" name="Group 71"/>
            <p:cNvGrpSpPr/>
            <p:nvPr/>
          </p:nvGrpSpPr>
          <p:grpSpPr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3100" name="AutoShape 72"/>
              <p:cNvSpPr/>
              <p:nvPr/>
            </p:nvSpPr>
            <p:spPr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1" name="AutoShape 73"/>
              <p:cNvSpPr/>
              <p:nvPr/>
            </p:nvSpPr>
            <p:spPr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2" name="AutoShape 74"/>
              <p:cNvSpPr/>
              <p:nvPr/>
            </p:nvSpPr>
            <p:spPr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03" name="AutoShape 75"/>
              <p:cNvSpPr/>
              <p:nvPr/>
            </p:nvSpPr>
            <p:spPr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 w="9525">
                <a:noFill/>
              </a:ln>
            </p:spPr>
            <p:txBody>
              <a:bodyPr wrap="none" anchor="ctr"/>
              <a:lstStyle/>
              <a:p>
                <a:endParaRPr lang="vi-VN" altLang="x-none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104" name="Rectangle 14"/>
          <p:cNvSpPr/>
          <p:nvPr/>
        </p:nvSpPr>
        <p:spPr>
          <a:xfrm>
            <a:off x="5848350" y="6096000"/>
            <a:ext cx="808038" cy="76200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105" name="Group 41"/>
          <p:cNvGrpSpPr/>
          <p:nvPr/>
        </p:nvGrpSpPr>
        <p:grpSpPr>
          <a:xfrm>
            <a:off x="5819775" y="5870575"/>
            <a:ext cx="1117600" cy="987425"/>
            <a:chOff x="3432" y="1000"/>
            <a:chExt cx="2328" cy="2308"/>
          </a:xfrm>
        </p:grpSpPr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 rot="16200000" flipH="1">
              <a:off x="4328" y="1877"/>
              <a:ext cx="2304" cy="549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AutoShape 13"/>
            <p:cNvSpPr>
              <a:spLocks noChangeArrowheads="1"/>
            </p:cNvSpPr>
            <p:nvPr/>
          </p:nvSpPr>
          <p:spPr bwMode="auto">
            <a:xfrm>
              <a:off x="3432" y="1000"/>
              <a:ext cx="2305" cy="575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108" name="Ba em la cong nhan lai xe - Be Hoang Ye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96163" y="5932488"/>
            <a:ext cx="581025" cy="58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5" name="Text Box 9"/>
          <p:cNvSpPr txBox="1"/>
          <p:nvPr/>
        </p:nvSpPr>
        <p:spPr>
          <a:xfrm>
            <a:off x="1755775" y="4724400"/>
            <a:ext cx="6342063" cy="1200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>
                <a:latin typeface="Times New Roman" panose="02020603050405020304" pitchFamily="18" charset="0"/>
              </a:rPr>
              <a:t>Khối chữ nhật</a:t>
            </a:r>
            <a:endParaRPr lang="en-US" altLang="zh-CN" sz="7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1828800" y="533400"/>
            <a:ext cx="5087938" cy="3324225"/>
            <a:chOff x="-1077" y="992"/>
            <a:chExt cx="3149" cy="2094"/>
          </a:xfrm>
          <a:solidFill>
            <a:srgbClr val="FF0000"/>
          </a:solidFill>
        </p:grpSpPr>
        <p:sp>
          <p:nvSpPr>
            <p:cNvPr id="14339" name="Freeform 12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340" name="AutoShape 13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41" name="Freeform 14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342" name="Rectangle 15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4343" name="Freeform 16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4344" name="Picture 17" descr="2FF4A10BE8D543779575ADE7409EF7B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8275" cy="343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18" descr="69D537EC41674A80AAA68CB93FBC129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338" y="0"/>
            <a:ext cx="1109662" cy="326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43" name="Rectangle 67"/>
          <p:cNvSpPr/>
          <p:nvPr/>
        </p:nvSpPr>
        <p:spPr>
          <a:xfrm>
            <a:off x="2482850" y="198438"/>
            <a:ext cx="4629150" cy="9239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 sánh:</a:t>
            </a:r>
            <a:endParaRPr lang="en-US" altLang="zh-CN" sz="5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68" name="Group 31"/>
          <p:cNvGrpSpPr/>
          <p:nvPr/>
        </p:nvGrpSpPr>
        <p:grpSpPr>
          <a:xfrm>
            <a:off x="838200" y="2133600"/>
            <a:ext cx="3268980" cy="3268980"/>
            <a:chOff x="3024" y="1760"/>
            <a:chExt cx="2344" cy="2308"/>
          </a:xfrm>
          <a:solidFill>
            <a:srgbClr val="FFFF00"/>
          </a:solidFill>
        </p:grpSpPr>
        <p:grpSp>
          <p:nvGrpSpPr>
            <p:cNvPr id="15363" name="Group 8"/>
            <p:cNvGrpSpPr/>
            <p:nvPr/>
          </p:nvGrpSpPr>
          <p:grpSpPr>
            <a:xfrm>
              <a:off x="3040" y="1760"/>
              <a:ext cx="2328" cy="2308"/>
              <a:chOff x="3432" y="1000"/>
              <a:chExt cx="2328" cy="2308"/>
            </a:xfrm>
            <a:grpFill/>
          </p:grpSpPr>
          <p:sp>
            <p:nvSpPr>
              <p:cNvPr id="44" name="AutoShape 9"/>
              <p:cNvSpPr>
                <a:spLocks noChangeArrowheads="1"/>
              </p:cNvSpPr>
              <p:nvPr/>
            </p:nvSpPr>
            <p:spPr bwMode="auto">
              <a:xfrm rot="16200000" flipH="1">
                <a:off x="4333" y="1881"/>
                <a:ext cx="2304" cy="550"/>
              </a:xfrm>
              <a:prstGeom prst="parallelogram">
                <a:avLst>
                  <a:gd name="adj" fmla="val 104902"/>
                </a:avLst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AutoShape 10"/>
              <p:cNvSpPr>
                <a:spLocks noChangeArrowheads="1"/>
              </p:cNvSpPr>
              <p:nvPr/>
            </p:nvSpPr>
            <p:spPr bwMode="auto">
              <a:xfrm>
                <a:off x="3432" y="1000"/>
                <a:ext cx="2304" cy="576"/>
              </a:xfrm>
              <a:prstGeom prst="parallelogram">
                <a:avLst>
                  <a:gd name="adj" fmla="val 97926"/>
                </a:avLst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366" name="Rectangle 11"/>
            <p:cNvSpPr/>
            <p:nvPr/>
          </p:nvSpPr>
          <p:spPr>
            <a:xfrm>
              <a:off x="3024" y="2352"/>
              <a:ext cx="1739" cy="1701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4572000" y="2403475"/>
            <a:ext cx="3733800" cy="2590800"/>
            <a:chOff x="-1077" y="992"/>
            <a:chExt cx="3149" cy="2094"/>
          </a:xfrm>
          <a:solidFill>
            <a:srgbClr val="FF0000"/>
          </a:solidFill>
        </p:grpSpPr>
        <p:sp>
          <p:nvSpPr>
            <p:cNvPr id="15368" name="Freeform 26"/>
            <p:cNvSpPr/>
            <p:nvPr/>
          </p:nvSpPr>
          <p:spPr>
            <a:xfrm>
              <a:off x="-1077" y="2560"/>
              <a:ext cx="3133" cy="526"/>
            </a:xfrm>
            <a:custGeom>
              <a:avLst/>
              <a:gdLst/>
              <a:ahLst/>
              <a:cxnLst>
                <a:cxn ang="0">
                  <a:pos x="0" y="526"/>
                </a:cxn>
                <a:cxn ang="0">
                  <a:pos x="2629" y="520"/>
                </a:cxn>
                <a:cxn ang="0">
                  <a:pos x="3133" y="8"/>
                </a:cxn>
                <a:cxn ang="0">
                  <a:pos x="573" y="0"/>
                </a:cxn>
                <a:cxn ang="0">
                  <a:pos x="0" y="509"/>
                </a:cxn>
              </a:cxnLst>
              <a:rect l="0" t="0" r="0" b="0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369" name="AutoShape 27"/>
            <p:cNvSpPr/>
            <p:nvPr/>
          </p:nvSpPr>
          <p:spPr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5370" name="Freeform 28"/>
            <p:cNvSpPr/>
            <p:nvPr/>
          </p:nvSpPr>
          <p:spPr>
            <a:xfrm>
              <a:off x="1558" y="1000"/>
              <a:ext cx="514" cy="2067"/>
            </a:xfrm>
            <a:custGeom>
              <a:avLst/>
              <a:gdLst/>
              <a:ahLst/>
              <a:cxnLst>
                <a:cxn ang="0">
                  <a:pos x="0" y="500"/>
                </a:cxn>
                <a:cxn ang="0">
                  <a:pos x="506" y="0"/>
                </a:cxn>
                <a:cxn ang="0">
                  <a:pos x="514" y="1576"/>
                </a:cxn>
                <a:cxn ang="0">
                  <a:pos x="0" y="2067"/>
                </a:cxn>
                <a:cxn ang="0">
                  <a:pos x="7" y="490"/>
                </a:cxn>
              </a:cxnLst>
              <a:rect l="0" t="0" r="0" b="0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371" name="Rectangle 29"/>
            <p:cNvSpPr/>
            <p:nvPr/>
          </p:nvSpPr>
          <p:spPr>
            <a:xfrm>
              <a:off x="-1054" y="1494"/>
              <a:ext cx="2615" cy="1579"/>
            </a:xfrm>
            <a:prstGeom prst="rect">
              <a:avLst/>
            </a:pr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15372" name="Freeform 30"/>
            <p:cNvSpPr/>
            <p:nvPr/>
          </p:nvSpPr>
          <p:spPr>
            <a:xfrm>
              <a:off x="-1040" y="992"/>
              <a:ext cx="3088" cy="499"/>
            </a:xfrm>
            <a:custGeom>
              <a:avLst/>
              <a:gdLst/>
              <a:ahLst/>
              <a:cxnLst>
                <a:cxn ang="0">
                  <a:pos x="0" y="499"/>
                </a:cxn>
                <a:cxn ang="0">
                  <a:pos x="2624" y="488"/>
                </a:cxn>
                <a:cxn ang="0">
                  <a:pos x="3088" y="0"/>
                </a:cxn>
                <a:cxn ang="0">
                  <a:pos x="488" y="0"/>
                </a:cxn>
                <a:cxn ang="0">
                  <a:pos x="0" y="482"/>
                </a:cxn>
              </a:cxnLst>
              <a:rect l="0" t="0" r="0" b="0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pFill/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images (7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images (7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1371596" y="838196"/>
            <a:ext cx="7143750" cy="253682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1: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 xem ai nhanh</a:t>
            </a:r>
            <a:r>
              <a:rPr kumimoji="0" lang="vi-V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.</a:t>
            </a: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images (7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AnhPhiCongOiBeat-V.A-400948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5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 advClick="0" advTm="0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images (5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5"/>
          <p:cNvSpPr>
            <a:spLocks noTextEdit="1"/>
          </p:cNvSpPr>
          <p:nvPr/>
        </p:nvSpPr>
        <p:spPr>
          <a:xfrm>
            <a:off x="685796" y="1341433"/>
            <a:ext cx="7162800" cy="338296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 chơi 2:</a:t>
            </a:r>
            <a:endParaRPr lang="en-US" sz="3600" strike="noStrike" noProof="1">
              <a:ln w="9525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 sức</a:t>
            </a:r>
            <a:endParaRPr lang="en-US" sz="3600" strike="noStrike" noProof="1">
              <a:ln w="9525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WordArt 6"/>
          <p:cNvSpPr>
            <a:spLocks noTextEdit="1"/>
          </p:cNvSpPr>
          <p:nvPr/>
        </p:nvSpPr>
        <p:spPr>
          <a:xfrm>
            <a:off x="2195513" y="5734050"/>
            <a:ext cx="47815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images (59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WordArt 5"/>
          <p:cNvSpPr>
            <a:spLocks noTextEdit="1"/>
          </p:cNvSpPr>
          <p:nvPr/>
        </p:nvSpPr>
        <p:spPr>
          <a:xfrm>
            <a:off x="685796" y="1341433"/>
            <a:ext cx="7162800" cy="338296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 chơi 2:</a:t>
            </a:r>
            <a:endParaRPr lang="en-US" sz="3600" strike="noStrike" noProof="1">
              <a:ln w="9525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 sức</a:t>
            </a:r>
            <a:endParaRPr lang="en-US" sz="3600" strike="noStrike" noProof="1">
              <a:ln w="9525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WordArt 6"/>
          <p:cNvSpPr>
            <a:spLocks noTextEdit="1"/>
          </p:cNvSpPr>
          <p:nvPr/>
        </p:nvSpPr>
        <p:spPr>
          <a:xfrm>
            <a:off x="2195513" y="5734050"/>
            <a:ext cx="47815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endParaRPr lang="en-US" sz="360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ChauHatVeDaoXa-NhomHoaHongNho_q97g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5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wipe/>
        <p:sndAc>
          <p:stSnd>
            <p:snd r:embed="rId4" name="chimes.wav"/>
          </p:stSnd>
        </p:sndAc>
      </p:transition>
    </mc:Choice>
    <mc:Fallback xmlns="">
      <p:transition>
        <p:wip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3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Text Box 3"/>
          <p:cNvSpPr txBox="1"/>
          <p:nvPr/>
        </p:nvSpPr>
        <p:spPr>
          <a:xfrm>
            <a:off x="-7448550" y="6278563"/>
            <a:ext cx="154495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x-none" sz="3200" dirty="0">
              <a:latin typeface=".VnAristote" panose="020B7200000000000000" pitchFamily="34" charset="0"/>
            </a:endParaRPr>
          </a:p>
        </p:txBody>
      </p:sp>
      <p:pic>
        <p:nvPicPr>
          <p:cNvPr id="21506" name="Picture 5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8112125" y="344488"/>
            <a:ext cx="1192213" cy="893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9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5183188" y="1751013"/>
            <a:ext cx="1130300" cy="84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10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2516188" y="2422525"/>
            <a:ext cx="1062037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1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6310313" y="2517775"/>
            <a:ext cx="836612" cy="62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12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7751763" y="1511300"/>
            <a:ext cx="947737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3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3827463" y="2054225"/>
            <a:ext cx="1101725" cy="827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14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1600200" y="3270250"/>
            <a:ext cx="1055688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15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1265238" y="1843088"/>
            <a:ext cx="831850" cy="62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6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7327900" y="3171825"/>
            <a:ext cx="874713" cy="655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7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8048625" y="4357688"/>
            <a:ext cx="1004888" cy="754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8" descr="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4062">
            <a:off x="184150" y="542925"/>
            <a:ext cx="1390650" cy="1042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6" name="WordArt 20"/>
          <p:cNvSpPr>
            <a:spLocks noTextEdit="1"/>
          </p:cNvSpPr>
          <p:nvPr/>
        </p:nvSpPr>
        <p:spPr>
          <a:xfrm>
            <a:off x="0" y="0"/>
            <a:ext cx="9969500" cy="79946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 học kết thúc.</a:t>
            </a:r>
            <a:endParaRPr lang="en-US" sz="360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Cảm ơn các cô giáo và các bé.</a:t>
            </a:r>
            <a:endParaRPr lang="en-US" sz="360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3600" strike="noStrike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Chào tạm biệt</a:t>
            </a:r>
            <a:endParaRPr lang="en-US" sz="3600" strike="noStrike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18" name="Picture 22" descr="69D537EC41674A80AAA68CB93FBC129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4838700"/>
            <a:ext cx="685800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23" descr="2FF4A10BE8D543779575ADE7409EF7B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10125"/>
            <a:ext cx="857250" cy="2047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24" descr="BuzzyTreeAdventu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713" y="2047875"/>
            <a:ext cx="4076700" cy="481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25" descr="E1D9D76DECD649AF8BEFAAC2061694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0" y="0"/>
            <a:ext cx="857250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1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07886505c500d0c5c41c5b216cb8e1b9_38455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7" descr="003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6554787" cy="2819400"/>
          </a:xfrm>
          <a:prstGeom prst="rect">
            <a:avLst/>
          </a:prstGeom>
        </p:spPr>
        <p:txBody>
          <a:bodyPr wrap="none" numCol="1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chương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88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88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88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8800" b="1" i="0" u="none" strike="noStrike" kern="10" cap="none" spc="0" normalizeH="0" baseline="0" noProof="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600" b="1" i="0" u="none" strike="noStrike" kern="10" cap="none" spc="0" normalizeH="0" baseline="0" noProof="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altLang="zh-CN"/>
          </a:p>
        </p:txBody>
      </p:sp>
      <p:sp>
        <p:nvSpPr>
          <p:cNvPr id="5122" name="WordArt 5"/>
          <p:cNvSpPr>
            <a:spLocks noTextEdit="1"/>
          </p:cNvSpPr>
          <p:nvPr/>
        </p:nvSpPr>
        <p:spPr>
          <a:xfrm>
            <a:off x="685800" y="1905000"/>
            <a:ext cx="7391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6000" b="1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3558" name="Picture 6" descr="s_f_01_589_01_02"/>
          <p:cNvPicPr>
            <a:picLocks noChangeAspect="1"/>
          </p:cNvPicPr>
          <p:nvPr/>
        </p:nvPicPr>
        <p:blipFill>
          <a:blip r:embed="rId5">
            <a:lum contrast="23999"/>
          </a:blip>
          <a:stretch>
            <a:fillRect/>
          </a:stretch>
        </p:blipFill>
        <p:spPr>
          <a:xfrm>
            <a:off x="7467600" y="-381000"/>
            <a:ext cx="1828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7" descr="beflow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495800"/>
            <a:ext cx="14478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8" descr="Butterfly_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9" descr="sun_animate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0"/>
            <a:ext cx="14478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10" descr="chflow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0"/>
            <a:ext cx="1143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23" descr="taochu_glitter_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946475">
            <a:off x="157163" y="2074863"/>
            <a:ext cx="55562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3" descr="taochu_glitter_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2946475">
            <a:off x="147638" y="3898900"/>
            <a:ext cx="522287" cy="630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3" descr="taochu_glitter_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2946475">
            <a:off x="152400" y="3063875"/>
            <a:ext cx="538163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6" descr="s_f_01_589_01_02"/>
          <p:cNvPicPr>
            <a:picLocks noChangeAspect="1"/>
          </p:cNvPicPr>
          <p:nvPr/>
        </p:nvPicPr>
        <p:blipFill>
          <a:blip r:embed="rId5">
            <a:lum contrast="23999"/>
          </a:blip>
          <a:stretch>
            <a:fillRect/>
          </a:stretch>
        </p:blipFill>
        <p:spPr>
          <a:xfrm>
            <a:off x="3200400" y="4267200"/>
            <a:ext cx="1219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Picture 8" descr="Butterfly_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-3048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Picture 8" descr="Butterfly_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-22860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8" descr="Butterfly_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Picture 8" descr="Butterfly_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0"/>
            <a:ext cx="838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3" descr="taochu_glitter_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946475">
            <a:off x="8081963" y="4665663"/>
            <a:ext cx="55562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3" descr="taochu_glitter_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946475">
            <a:off x="8158163" y="3751263"/>
            <a:ext cx="55562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 descr="taochu_glitter_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946475">
            <a:off x="7853363" y="2989263"/>
            <a:ext cx="55562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9" name="Picture 22" descr="25543ne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724400"/>
            <a:ext cx="1219200" cy="1920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22" descr="25543ne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5800" y="4648200"/>
            <a:ext cx="12954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1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14"/>
          <a:stretch>
            <a:fillRect/>
          </a:stretch>
        </p:blipFill>
        <p:spPr>
          <a:xfrm>
            <a:off x="1146175" y="1185863"/>
            <a:ext cx="3273425" cy="3643312"/>
          </a:xfrm>
        </p:spPr>
      </p:pic>
      <p:pic>
        <p:nvPicPr>
          <p:cNvPr id="5142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15"/>
          <a:stretch>
            <a:fillRect/>
          </a:stretch>
        </p:blipFill>
        <p:spPr>
          <a:xfrm>
            <a:off x="4559300" y="1231900"/>
            <a:ext cx="3302000" cy="3597275"/>
          </a:xfrm>
        </p:spPr>
      </p:pic>
      <p:pic>
        <p:nvPicPr>
          <p:cNvPr id="2" name="LamChuBoDoi-V.A-262408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65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-0.0033 -0.0301 -0.00886 -0.05927 -0.01389 -0.0889 C -0.01337 -0.10672 -0.01493 -0.12501 -0.0125 -0.1426 C -0.01163 -0.14885 -0.00677 -0.15232 -0.00417 -0.15741 C -0.0007 -0.16459 0.00226 -0.17223 0.00555 -0.17964 C 0.02413 -0.22177 0.00399 -0.18056 0.02222 -0.20741 C 0.02396 -0.21019 0.02517 -0.21343 0.02639 -0.21667 C 0.02795 -0.22038 0.02847 -0.22478 0.03055 -0.22778 C 0.0375 -0.23797 0.04948 -0.24237 0.05833 -0.24816 C 0.06024 -0.24376 0.06163 -0.23913 0.06389 -0.23519 C 0.07135 -0.22177 0.0875 -0.1963 0.0875 -0.1963 C 0.09149 -0.16968 0.09948 -0.14538 0.10694 -0.12038 C 0.11684 -0.08728 0.12066 -0.05116 0.12639 -0.01667 C 0.1276 0.0037 0.13073 0.04004 0.14444 0.0537 C 0.14653 0.06203 0.14549 0.06272 0.15139 0.04999 C 0.15521 0.04189 0.15486 0.03147 0.15694 0.02222 C 0.15764 0.01897 0.15885 0.01597 0.15972 0.01296 C 0.15885 -0.05487 0.15851 -0.12292 0.15694 -0.19075 C 0.15642 -0.21644 0.15729 -0.23635 0.14583 -0.25556 C 0.14392 -0.26575 0.14496 -0.27454 0.1375 -0.27778 C 0.11667 -0.27223 0.09236 -0.25001 0.07361 -0.23704 C 0.05417 -0.22339 0.03194 -0.21528 0.0125 -0.20186 C 0.00573 -0.19723 -0.00017 -0.19028 -0.00695 -0.18519 C -0.01771 -0.17686 -0.01667 -0.18241 -0.02778 -0.17223 C -0.03316 -0.16737 -0.0375 -0.16042 -0.04306 -0.15579 C -0.0533 -0.14723 -0.06684 -0.14191 -0.07778 -0.13519 C -0.08681 -0.12964 -0.09167 -0.12107 -0.10139 -0.11853 C -0.11198 -0.10903 -0.1217 -0.12246 -0.13056 -0.12964 C -0.14306 -0.15302 -0.15556 -0.17663 -0.16806 -0.20001 C -0.1717 -0.20695 -0.17917 -0.22038 -0.17917 -0.22038 C -0.19097 -0.27061 -0.18299 -0.24052 -0.20556 -0.30927 C -0.20868 -0.31876 -0.20833 -0.32524 -0.20972 -0.33519 C -0.21285 -0.35834 -0.21597 -0.38103 -0.22083 -0.40371 C -0.23108 -0.36945 -0.2349 -0.29144 -0.24028 -0.25186 C -0.24323 -0.23079 -0.2467 -0.20996 -0.25 -0.1889 C -0.25191 -0.17709 -0.25556 -0.15371 -0.25556 -0.15371 C -0.25642 -0.14005 -0.25712 -0.12663 -0.25833 -0.11297 C -0.26024 -0.09167 -0.26337 -0.0801 -0.25972 -0.09445 C -0.26354 -0.12478 -0.2717 -0.15116 -0.28056 -0.17964 C -0.28368 -0.18959 -0.28837 -0.19885 -0.29028 -0.20927 C -0.30278 -0.27593 -0.2875 -0.20348 -0.30556 -0.26482 C -0.31545 -0.29862 -0.3066 -0.28079 -0.31528 -0.30371 C -0.32326 -0.32501 -0.33125 -0.34792 -0.3375 -0.37038 C -0.33906 -0.37593 -0.34097 -0.38195 -0.34306 -0.38704 C -0.34462 -0.39098 -0.34861 -0.39816 -0.34861 -0.39816 C -0.35087 -0.39561 -0.35417 -0.39422 -0.35556 -0.39075 C -0.35712 -0.38681 -0.35608 -0.38195 -0.35695 -0.37778 C -0.35886 -0.36945 -0.36163 -0.36181 -0.36389 -0.35371 C -0.37136 -0.28913 -0.35903 -0.21714 -0.32083 -0.17223 C -0.29826 -0.14561 -0.27257 -0.12431 -0.24861 -0.10001 C -0.1934 -0.04399 -0.24045 -0.08866 -0.18195 -0.03334 C -0.15417 -0.00695 -0.14167 0.00184 -0.11528 0.03703 C -0.11059 0.04328 -0.10139 0.05555 -0.10139 0.05555 C -0.09879 0.06434 -0.09531 0.07268 -0.09306 0.08147 C -0.07951 0.04559 -0.10035 0.1037 -0.09306 -0.01297 C -0.09254 -0.02038 -0.08872 0.00069 -0.08611 0.0074 C -0.07986 0.0236 -0.07309 0.03934 -0.06667 0.05555 C -0.05122 0.09444 -0.04392 0.13634 -0.02917 0.17569 C -0.02431 0.18911 -0.01875 0.20138 -0.01389 0.21481 C -0.01215 0.21944 -0.01146 0.22476 -0.00972 0.22939 C -0.00903 0.23147 -0.00538 0.23587 -0.00695 0.23518 C -0.01701 0.22916 -0.02587 0.21967 -0.03611 0.21481 C -0.07899 0.19397 -0.11875 0.17314 -0.15417 0.13333 C -0.16233 0.12407 -0.17049 0.11735 -0.17639 0.10555 C -0.18177 0.13101 -0.1717 0.15763 -0.18056 0.18147 C -0.19983 0.15138 -0.1842 0.17615 -0.21667 0.11666 C -0.21945 0.11157 -0.225 0.10161 -0.225 0.10161 C -0.23264 0.0662 -0.22188 0.11272 -0.23333 0.07592 C -0.23559 0.06897 -0.23594 0.0611 -0.2375 0.0537 C -0.23889 0.04768 -0.24445 0.03703 -0.24445 0.03703 C -0.24965 0.04629 -0.25261 0.05647 -0.25695 0.06666 C -0.25938 0.08286 -0.25903 0.09444 -0.26667 0.1074 C -0.26719 0.10925 -0.26736 0.11087 -0.26806 0.11296 C -0.26875 0.11504 -0.27014 0.11643 -0.27083 0.11851 C -0.27622 0.13518 -0.26806 0.11759 -0.275 0.13147 C -0.2724 0.10161 -0.2724 0.07129 -0.26667 0.04259 C -0.2625 0.02129 -0.2592 0.02222 -0.24861 0.0037 C -0.2316 -0.02593 -0.21615 -0.05255 -0.19167 -0.07223 C -0.18785 -0.07917 -0.18455 -0.08403 -0.17917 -0.0889 C -0.17552 -0.05441 -0.18108 -0.09445 -0.17361 -0.06667 C -0.16736 -0.04353 -0.16354 -0.01991 -0.15417 0.00184 C -0.14965 0.03171 -0.15399 0.02175 -0.14722 0.03518 C -0.13646 0.02453 -0.14288 0.0324 -0.13195 0.0074 C -0.12934 0.00138 -0.12396 -0.00186 -0.12083 -0.00741 C -0.11736 -0.01366 -0.11563 -0.0213 -0.1125 -0.02778 C -0.10955 -0.03427 -0.10538 -0.03959 -0.10278 -0.0463 C -0.0974 -0.06019 -0.09618 -0.0764 -0.09167 -0.09075 C -0.08611 -0.10834 -0.07813 -0.12547 -0.06806 -0.1389 C -0.05851 -0.11991 -0.05139 -0.08195 -0.04583 -0.06297 C -0.04028 -0.04399 -0.03507 -0.02408 -0.02917 -0.00556 C -0.02656 0.00277 -0.02205 0.01018 -0.01945 0.01851 C -0.01701 0.02615 -0.01597 0.03472 -0.01389 0.04259 C -0.01042 0.05578 -0.00278 0.08147 -0.00278 0.08147 C -0.00226 0.08888 -0.00208 0.09629 -0.00139 0.1037 C -0.00122 0.10555 -0.00122 0.11041 3.33333E-6 0.10925 C 0.00295 0.10601 0.00347 0.10046 0.00555 0.09629 C 0.00816 0.0912 0.01094 0.08634 0.01389 0.08147 C 0.03437 0.04814 0.03767 0.04606 0.06528 0.00925 C 0.07031 0.00254 0.07465 -0.00394 0.08055 -0.00927 C 0.08281 0.00277 0.08854 0.01203 0.09167 0.02407 C 0.09618 0.04189 0.1 0.05995 0.10417 0.07777 C 0.10833 0.09583 0.11858 0.11342 0.12361 0.13147 C 0.13038 0.15485 0.13455 0.18009 0.14167 0.20347 C 0.14219 0.20925 0.14253 0.21481 0.14305 0.22013 C 0.1434 0.22337 0.14358 0.23263 0.14444 0.22939 C 0.14983 0.21018 0.14826 0.18541 0.15972 0.17036 C 0.16545 0.14328 0.17205 0.11782 0.19028 0.10161 C 0.19531 0.11874 0.19444 0.13749 0.19722 0.15532 C 0.19913 0.18541 0.20104 0.20786 0.19167 0.12592 C 0.18594 0.07569 0.19392 0.10809 0.17917 0.0574 C 0.14722 -0.05186 0.18924 0.09166 0.15972 0.00184 C 0.14149 -0.05371 0.12535 -0.10973 0.11111 -0.16667 C 0.10069 -0.14584 0.10347 -0.14237 0.1 -0.11297 C 0.09722 -0.08936 0.09271 -0.06644 0.09028 -0.0426 C 0.075 -0.07825 0.06614 -0.11876 0.05555 -0.15741 C 0.05139 -0.17246 0.02882 -0.22894 0.02778 -0.23149 C 0.0243 -0.24028 0.01719 -0.26343 0.00972 -0.26667 C 0.0092 -0.26413 0.00903 -0.26158 0.00833 -0.25927 C 0.00573 -0.25047 0.00208 -0.24237 3.33333E-6 -0.23334 C -0.00521 -0.20973 -0.00868 -0.18982 -0.01667 -0.16853 C -0.01945 -0.15024 -0.03004 -0.13843 -0.03611 -0.12223 C -0.04288 -0.12825 -0.04826 -0.14306 -0.05278 -0.15186 C -0.08646 -0.21737 -0.06597 -0.18265 -0.09028 -0.22223 C -0.09306 -0.24098 -0.09757 -0.25811 -0.10556 -0.27408 C -0.12639 -0.25417 -0.12761 -0.23056 -0.1375 -0.1963 C -0.14497 -0.17038 -0.15087 -0.13866 -0.16111 -0.11482 C -0.16198 -0.10996 -0.16076 -0.10278 -0.16389 -0.10001 C -0.16597 -0.09816 -0.17361 -0.11667 -0.17361 -0.11667 C -0.17691 -0.12153 -0.18177 -0.12431 -0.18472 -0.12964 C -0.20087 -0.1588 -0.21389 -0.19167 -0.23056 -0.22038 C -0.23386 -0.22593 -0.2382 -0.22987 -0.24167 -0.23519 C -0.24653 -0.24283 -0.25556 -0.25927 -0.25556 -0.25927 C -0.25747 -0.26667 -0.2599 -0.26806 -0.26528 -0.27038 C -0.2658 -0.26853 -0.26597 -0.26667 -0.26667 -0.26482 C -0.2684 -0.26042 -0.27101 -0.25649 -0.27222 -0.25186 C -0.27379 -0.24584 -0.27326 -0.23913 -0.275 -0.23334 C -0.27743 -0.22547 -0.28472 -0.21112 -0.28472 -0.21112 C -0.28715 -0.19978 -0.29028 -0.1889 -0.29306 -0.17778 C -0.29965 -0.19237 -0.30729 -0.20695 -0.31528 -0.22038 C -0.32483 -0.20116 -0.31962 -0.21505 -0.32361 -0.18334 C -0.32656 -0.1595 -0.33212 -0.12686 -0.34306 -0.10741 C -0.34774 -0.08843 -0.34392 -0.06621 -0.34306 -0.0463 C -0.33073 -0.07084 -0.34583 -0.04399 -0.32639 -0.06667 C -0.31823 -0.07616 -0.31215 -0.08843 -0.30417 -0.09816 C -0.29236 -0.11204 -0.28142 -0.12732 -0.26945 -0.14075 C -0.26198 -0.14908 -0.2533 -0.15487 -0.24583 -0.16297 C -0.23038 -0.17941 -0.23212 -0.19376 -0.2125 -0.20371 C -0.2066 -0.2132 -0.20573 -0.21853 -0.19722 -0.21482 C -0.19097 -0.18982 -0.2059 -0.24862 -0.19028 -0.1963 C -0.18802 -0.18843 -0.18698 -0.1801 -0.18472 -0.17223 C -0.18177 -0.16204 -0.17813 -0.15255 -0.175 -0.1426 C -0.16597 -0.11297 -0.15972 -0.07941 -0.14722 -0.05186 C -0.1467 -0.04885 -0.14809 -0.04214 -0.14583 -0.0426 C -0.14149 -0.04353 -0.13646 -0.05695 -0.13333 -0.06112 C -0.11962 -0.07941 -0.10139 -0.09121 -0.08889 -0.11112 C -0.06945 -0.14191 -0.0941 -0.11251 -0.07361 -0.13519 C -0.06997 -0.15001 -0.06927 -0.14306 -0.06667 -0.13519 C -0.06511 -0.13056 -0.0625 -0.12686 -0.06111 -0.12223 C -0.05868 -0.1139 -0.05781 -0.10487 -0.05556 -0.0963 C -0.05226 -0.0838 -0.04809 -0.07153 -0.04445 -0.05927 C -0.04149 -0.04954 -0.03629 -0.04121 -0.03333 -0.03149 C -0.03212 -0.02732 -0.03195 -0.02269 -0.03056 -0.01853 C -0.01788 0.01759 -0.02656 -0.01575 -0.02222 0.00184 C 0.00191 -0.03033 0.0191 -0.07015 0.04028 -0.10556 C 0.04496 -0.09075 0.04913 -0.07593 0.05417 -0.06112 C 0.05573 -0.05626 0.0566 -0.05093 0.05833 -0.0463 C 0.05903 -0.04422 0.06042 -0.04283 0.06111 -0.04075 C 0.0618 -0.0389 0.06389 -0.03519 0.0625 -0.03519 C 0.06076 -0.03519 0.06059 -0.0389 0.05972 -0.04075 C 0.05868 -0.04306 0.05694 -0.04816 0.05694 -0.04816 " pathEditMode="relative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-0.0033 -0.0301 -0.00886 -0.05927 -0.01389 -0.0889 C -0.01337 -0.10672 -0.01493 -0.12501 -0.0125 -0.1426 C -0.01163 -0.14885 -0.00677 -0.15232 -0.00417 -0.15741 C -0.0007 -0.16459 0.00226 -0.17223 0.00555 -0.17964 C 0.02413 -0.22177 0.00399 -0.18056 0.02222 -0.20741 C 0.02396 -0.21019 0.02517 -0.21343 0.02639 -0.21667 C 0.02795 -0.22038 0.02847 -0.22478 0.03055 -0.22778 C 0.0375 -0.23797 0.04948 -0.24237 0.05833 -0.24816 C 0.06024 -0.24376 0.06163 -0.23913 0.06389 -0.23519 C 0.07135 -0.22177 0.0875 -0.1963 0.0875 -0.1963 C 0.09149 -0.16968 0.09948 -0.14538 0.10694 -0.12038 C 0.11684 -0.08728 0.12066 -0.05116 0.12639 -0.01667 C 0.1276 0.0037 0.13073 0.04004 0.14444 0.0537 C 0.14653 0.06203 0.14549 0.06272 0.15139 0.04999 C 0.15521 0.04189 0.15486 0.03147 0.15694 0.02222 C 0.15764 0.01897 0.15885 0.01597 0.15972 0.01296 C 0.15885 -0.05487 0.15851 -0.12292 0.15694 -0.19075 C 0.15642 -0.21644 0.15729 -0.23635 0.14583 -0.25556 C 0.14392 -0.26575 0.14496 -0.27454 0.1375 -0.27778 C 0.11667 -0.27223 0.09236 -0.25001 0.07361 -0.23704 C 0.05417 -0.22339 0.03194 -0.21528 0.0125 -0.20186 C 0.00573 -0.19723 -0.00017 -0.19028 -0.00695 -0.18519 C -0.01771 -0.17686 -0.01667 -0.18241 -0.02778 -0.17223 C -0.03316 -0.16737 -0.0375 -0.16042 -0.04306 -0.15579 C -0.0533 -0.14723 -0.06684 -0.14191 -0.07778 -0.13519 C -0.08681 -0.12964 -0.09167 -0.12107 -0.10139 -0.11853 C -0.11198 -0.10903 -0.1217 -0.12246 -0.13056 -0.12964 C -0.14306 -0.15302 -0.15556 -0.17663 -0.16806 -0.20001 C -0.1717 -0.20695 -0.17917 -0.22038 -0.17917 -0.22038 C -0.19097 -0.27061 -0.18299 -0.24052 -0.20556 -0.30927 C -0.20868 -0.31876 -0.20833 -0.32524 -0.20972 -0.33519 C -0.21285 -0.35834 -0.21597 -0.38103 -0.22083 -0.40371 C -0.23108 -0.36945 -0.2349 -0.29144 -0.24028 -0.25186 C -0.24323 -0.23079 -0.2467 -0.20996 -0.25 -0.1889 C -0.25191 -0.17709 -0.25556 -0.15371 -0.25556 -0.15371 C -0.25642 -0.14005 -0.25712 -0.12663 -0.25833 -0.11297 C -0.26024 -0.09167 -0.26337 -0.0801 -0.25972 -0.09445 C -0.26354 -0.12478 -0.2717 -0.15116 -0.28056 -0.17964 C -0.28368 -0.18959 -0.28837 -0.19885 -0.29028 -0.20927 C -0.30278 -0.27593 -0.2875 -0.20348 -0.30556 -0.26482 C -0.31545 -0.29862 -0.3066 -0.28079 -0.31528 -0.30371 C -0.32326 -0.32501 -0.33125 -0.34792 -0.3375 -0.37038 C -0.33906 -0.37593 -0.34097 -0.38195 -0.34306 -0.38704 C -0.34462 -0.39098 -0.34861 -0.39816 -0.34861 -0.39816 C -0.35087 -0.39561 -0.35417 -0.39422 -0.35556 -0.39075 C -0.35712 -0.38681 -0.35608 -0.38195 -0.35695 -0.37778 C -0.35886 -0.36945 -0.36163 -0.36181 -0.36389 -0.35371 C -0.37136 -0.28913 -0.35903 -0.21714 -0.32083 -0.17223 C -0.29826 -0.14561 -0.27257 -0.12431 -0.24861 -0.10001 C -0.1934 -0.04399 -0.24045 -0.08866 -0.18195 -0.03334 C -0.15417 -0.00695 -0.14167 0.00184 -0.11528 0.03703 C -0.11059 0.04328 -0.10139 0.05555 -0.10139 0.05555 C -0.09879 0.06434 -0.09531 0.07268 -0.09306 0.08147 C -0.07951 0.04559 -0.10035 0.1037 -0.09306 -0.01297 C -0.09254 -0.02038 -0.08872 0.00069 -0.08611 0.0074 C -0.07986 0.0236 -0.07309 0.03934 -0.06667 0.05555 C -0.05122 0.09444 -0.04392 0.13634 -0.02917 0.17569 C -0.02431 0.18911 -0.01875 0.20138 -0.01389 0.21481 C -0.01215 0.21944 -0.01146 0.22476 -0.00972 0.22939 C -0.00903 0.23147 -0.00538 0.23587 -0.00695 0.23518 C -0.01701 0.22916 -0.02587 0.21967 -0.03611 0.21481 C -0.07899 0.19397 -0.11875 0.17314 -0.15417 0.13333 C -0.16233 0.12407 -0.17049 0.11735 -0.17639 0.10555 C -0.18177 0.13101 -0.1717 0.15763 -0.18056 0.18147 C -0.19983 0.15138 -0.1842 0.17615 -0.21667 0.11666 C -0.21945 0.11157 -0.225 0.10161 -0.225 0.10161 C -0.23264 0.0662 -0.22188 0.11272 -0.23333 0.07592 C -0.23559 0.06897 -0.23594 0.0611 -0.2375 0.0537 C -0.23889 0.04768 -0.24445 0.03703 -0.24445 0.03703 C -0.24965 0.04629 -0.25261 0.05647 -0.25695 0.06666 C -0.25938 0.08286 -0.25903 0.09444 -0.26667 0.1074 C -0.26719 0.10925 -0.26736 0.11087 -0.26806 0.11296 C -0.26875 0.11504 -0.27014 0.11643 -0.27083 0.11851 C -0.27622 0.13518 -0.26806 0.11759 -0.275 0.13147 C -0.2724 0.10161 -0.2724 0.07129 -0.26667 0.04259 C -0.2625 0.02129 -0.2592 0.02222 -0.24861 0.0037 C -0.2316 -0.02593 -0.21615 -0.05255 -0.19167 -0.07223 C -0.18785 -0.07917 -0.18455 -0.08403 -0.17917 -0.0889 C -0.17552 -0.05441 -0.18108 -0.09445 -0.17361 -0.06667 C -0.16736 -0.04353 -0.16354 -0.01991 -0.15417 0.00184 C -0.14965 0.03171 -0.15399 0.02175 -0.14722 0.03518 C -0.13646 0.02453 -0.14288 0.0324 -0.13195 0.0074 C -0.12934 0.00138 -0.12396 -0.00186 -0.12083 -0.00741 C -0.11736 -0.01366 -0.11563 -0.0213 -0.1125 -0.02778 C -0.10955 -0.03427 -0.10538 -0.03959 -0.10278 -0.0463 C -0.0974 -0.06019 -0.09618 -0.0764 -0.09167 -0.09075 C -0.08611 -0.10834 -0.07813 -0.12547 -0.06806 -0.1389 C -0.05851 -0.11991 -0.05139 -0.08195 -0.04583 -0.06297 C -0.04028 -0.04399 -0.03507 -0.02408 -0.02917 -0.00556 C -0.02656 0.00277 -0.02205 0.01018 -0.01945 0.01851 C -0.01701 0.02615 -0.01597 0.03472 -0.01389 0.04259 C -0.01042 0.05578 -0.00278 0.08147 -0.00278 0.08147 C -0.00226 0.08888 -0.00208 0.09629 -0.00139 0.1037 C -0.00122 0.10555 -0.00122 0.11041 3.33333E-6 0.10925 C 0.00295 0.10601 0.00347 0.10046 0.00555 0.09629 C 0.00816 0.0912 0.01094 0.08634 0.01389 0.08147 C 0.03437 0.04814 0.03767 0.04606 0.06528 0.00925 C 0.07031 0.00254 0.07465 -0.00394 0.08055 -0.00927 C 0.08281 0.00277 0.08854 0.01203 0.09167 0.02407 C 0.09618 0.04189 0.1 0.05995 0.10417 0.07777 C 0.10833 0.09583 0.11858 0.11342 0.12361 0.13147 C 0.13038 0.15485 0.13455 0.18009 0.14167 0.20347 C 0.14219 0.20925 0.14253 0.21481 0.14305 0.22013 C 0.1434 0.22337 0.14358 0.23263 0.14444 0.22939 C 0.14983 0.21018 0.14826 0.18541 0.15972 0.17036 C 0.16545 0.14328 0.17205 0.11782 0.19028 0.10161 C 0.19531 0.11874 0.19444 0.13749 0.19722 0.15532 C 0.19913 0.18541 0.20104 0.20786 0.19167 0.12592 C 0.18594 0.07569 0.19392 0.10809 0.17917 0.0574 C 0.14722 -0.05186 0.18924 0.09166 0.15972 0.00184 C 0.14149 -0.05371 0.12535 -0.10973 0.11111 -0.16667 C 0.10069 -0.14584 0.10347 -0.14237 0.1 -0.11297 C 0.09722 -0.08936 0.09271 -0.06644 0.09028 -0.0426 C 0.075 -0.07825 0.06614 -0.11876 0.05555 -0.15741 C 0.05139 -0.17246 0.02882 -0.22894 0.02778 -0.23149 C 0.0243 -0.24028 0.01719 -0.26343 0.00972 -0.26667 C 0.0092 -0.26413 0.00903 -0.26158 0.00833 -0.25927 C 0.00573 -0.25047 0.00208 -0.24237 3.33333E-6 -0.23334 C -0.00521 -0.20973 -0.00868 -0.18982 -0.01667 -0.16853 C -0.01945 -0.15024 -0.03004 -0.13843 -0.03611 -0.12223 C -0.04288 -0.12825 -0.04826 -0.14306 -0.05278 -0.15186 C -0.08646 -0.21737 -0.06597 -0.18265 -0.09028 -0.22223 C -0.09306 -0.24098 -0.09757 -0.25811 -0.10556 -0.27408 C -0.12639 -0.25417 -0.12761 -0.23056 -0.1375 -0.1963 C -0.14497 -0.17038 -0.15087 -0.13866 -0.16111 -0.11482 C -0.16198 -0.10996 -0.16076 -0.10278 -0.16389 -0.10001 C -0.16597 -0.09816 -0.17361 -0.11667 -0.17361 -0.11667 C -0.17691 -0.12153 -0.18177 -0.12431 -0.18472 -0.12964 C -0.20087 -0.1588 -0.21389 -0.19167 -0.23056 -0.22038 C -0.23386 -0.22593 -0.2382 -0.22987 -0.24167 -0.23519 C -0.24653 -0.24283 -0.25556 -0.25927 -0.25556 -0.25927 C -0.25747 -0.26667 -0.2599 -0.26806 -0.26528 -0.27038 C -0.2658 -0.26853 -0.26597 -0.26667 -0.26667 -0.26482 C -0.2684 -0.26042 -0.27101 -0.25649 -0.27222 -0.25186 C -0.27379 -0.24584 -0.27326 -0.23913 -0.275 -0.23334 C -0.27743 -0.22547 -0.28472 -0.21112 -0.28472 -0.21112 C -0.28715 -0.19978 -0.29028 -0.1889 -0.29306 -0.17778 C -0.29965 -0.19237 -0.30729 -0.20695 -0.31528 -0.22038 C -0.32483 -0.20116 -0.31962 -0.21505 -0.32361 -0.18334 C -0.32656 -0.1595 -0.33212 -0.12686 -0.34306 -0.10741 C -0.34774 -0.08843 -0.34392 -0.06621 -0.34306 -0.0463 C -0.33073 -0.07084 -0.34583 -0.04399 -0.32639 -0.06667 C -0.31823 -0.07616 -0.31215 -0.08843 -0.30417 -0.09816 C -0.29236 -0.11204 -0.28142 -0.12732 -0.26945 -0.14075 C -0.26198 -0.14908 -0.2533 -0.15487 -0.24583 -0.16297 C -0.23038 -0.17941 -0.23212 -0.19376 -0.2125 -0.20371 C -0.2066 -0.2132 -0.20573 -0.21853 -0.19722 -0.21482 C -0.19097 -0.18982 -0.2059 -0.24862 -0.19028 -0.1963 C -0.18802 -0.18843 -0.18698 -0.1801 -0.18472 -0.17223 C -0.18177 -0.16204 -0.17813 -0.15255 -0.175 -0.1426 C -0.16597 -0.11297 -0.15972 -0.07941 -0.14722 -0.05186 C -0.1467 -0.04885 -0.14809 -0.04214 -0.14583 -0.0426 C -0.14149 -0.04353 -0.13646 -0.05695 -0.13333 -0.06112 C -0.11962 -0.07941 -0.10139 -0.09121 -0.08889 -0.11112 C -0.06945 -0.14191 -0.0941 -0.11251 -0.07361 -0.13519 C -0.06997 -0.15001 -0.06927 -0.14306 -0.06667 -0.13519 C -0.06511 -0.13056 -0.0625 -0.12686 -0.06111 -0.12223 C -0.05868 -0.1139 -0.05781 -0.10487 -0.05556 -0.0963 C -0.05226 -0.0838 -0.04809 -0.07153 -0.04445 -0.05927 C -0.04149 -0.04954 -0.03629 -0.04121 -0.03333 -0.03149 C -0.03212 -0.02732 -0.03195 -0.02269 -0.03056 -0.01853 C -0.01788 0.01759 -0.02656 -0.01575 -0.02222 0.00184 C 0.00191 -0.03033 0.0191 -0.07015 0.04028 -0.10556 C 0.04496 -0.09075 0.04913 -0.07593 0.05417 -0.06112 C 0.05573 -0.05626 0.0566 -0.05093 0.05833 -0.0463 C 0.05903 -0.04422 0.06042 -0.04283 0.06111 -0.04075 C 0.0618 -0.0389 0.06389 -0.03519 0.0625 -0.03519 C 0.06076 -0.03519 0.06059 -0.0389 0.05972 -0.04075 C 0.05868 -0.04306 0.05694 -0.04816 0.05694 -0.04816 " pathEditMode="relative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-0.0033 -0.0301 -0.00886 -0.05927 -0.01389 -0.0889 C -0.01337 -0.10672 -0.01493 -0.12501 -0.0125 -0.1426 C -0.01163 -0.14885 -0.00677 -0.15232 -0.00417 -0.15741 C -0.0007 -0.16459 0.00226 -0.17223 0.00555 -0.17964 C 0.02413 -0.22177 0.00399 -0.18056 0.02222 -0.20741 C 0.02396 -0.21019 0.02517 -0.21343 0.02639 -0.21667 C 0.02795 -0.22038 0.02847 -0.22478 0.03055 -0.22778 C 0.0375 -0.23797 0.04948 -0.24237 0.05833 -0.24816 C 0.06024 -0.24376 0.06163 -0.23913 0.06389 -0.23519 C 0.07135 -0.22177 0.0875 -0.1963 0.0875 -0.1963 C 0.09149 -0.16968 0.09948 -0.14538 0.10694 -0.12038 C 0.11684 -0.08728 0.12066 -0.05116 0.12639 -0.01667 C 0.1276 0.0037 0.13073 0.04004 0.14444 0.0537 C 0.14653 0.06203 0.14549 0.06272 0.15139 0.04999 C 0.15521 0.04189 0.15486 0.03147 0.15694 0.02222 C 0.15764 0.01897 0.15885 0.01597 0.15972 0.01296 C 0.15885 -0.05487 0.15851 -0.12292 0.15694 -0.19075 C 0.15642 -0.21644 0.15729 -0.23635 0.14583 -0.25556 C 0.14392 -0.26575 0.14496 -0.27454 0.1375 -0.27778 C 0.11667 -0.27223 0.09236 -0.25001 0.07361 -0.23704 C 0.05417 -0.22339 0.03194 -0.21528 0.0125 -0.20186 C 0.00573 -0.19723 -0.00017 -0.19028 -0.00695 -0.18519 C -0.01771 -0.17686 -0.01667 -0.18241 -0.02778 -0.17223 C -0.03316 -0.16737 -0.0375 -0.16042 -0.04306 -0.15579 C -0.0533 -0.14723 -0.06684 -0.14191 -0.07778 -0.13519 C -0.08681 -0.12964 -0.09167 -0.12107 -0.10139 -0.11853 C -0.11198 -0.10903 -0.1217 -0.12246 -0.13056 -0.12964 C -0.14306 -0.15302 -0.15556 -0.17663 -0.16806 -0.20001 C -0.1717 -0.20695 -0.17917 -0.22038 -0.17917 -0.22038 C -0.19097 -0.27061 -0.18299 -0.24052 -0.20556 -0.30927 C -0.20868 -0.31876 -0.20833 -0.32524 -0.20972 -0.33519 C -0.21285 -0.35834 -0.21597 -0.38103 -0.22083 -0.40371 C -0.23108 -0.36945 -0.2349 -0.29144 -0.24028 -0.25186 C -0.24323 -0.23079 -0.2467 -0.20996 -0.25 -0.1889 C -0.25191 -0.17709 -0.25556 -0.15371 -0.25556 -0.15371 C -0.25642 -0.14005 -0.25712 -0.12663 -0.25833 -0.11297 C -0.26024 -0.09167 -0.26337 -0.0801 -0.25972 -0.09445 C -0.26354 -0.12478 -0.2717 -0.15116 -0.28056 -0.17964 C -0.28368 -0.18959 -0.28837 -0.19885 -0.29028 -0.20927 C -0.30278 -0.27593 -0.2875 -0.20348 -0.30556 -0.26482 C -0.31545 -0.29862 -0.3066 -0.28079 -0.31528 -0.30371 C -0.32326 -0.32501 -0.33125 -0.34792 -0.3375 -0.37038 C -0.33906 -0.37593 -0.34097 -0.38195 -0.34306 -0.38704 C -0.34462 -0.39098 -0.34861 -0.39816 -0.34861 -0.39816 C -0.35087 -0.39561 -0.35417 -0.39422 -0.35556 -0.39075 C -0.35712 -0.38681 -0.35608 -0.38195 -0.35695 -0.37778 C -0.35886 -0.36945 -0.36163 -0.36181 -0.36389 -0.35371 C -0.37136 -0.28913 -0.35903 -0.21714 -0.32083 -0.17223 C -0.29826 -0.14561 -0.27257 -0.12431 -0.24861 -0.10001 C -0.1934 -0.04399 -0.24045 -0.08866 -0.18195 -0.03334 C -0.15417 -0.00695 -0.14167 0.00184 -0.11528 0.03703 C -0.11059 0.04328 -0.10139 0.05555 -0.10139 0.05555 C -0.09879 0.06434 -0.09531 0.07268 -0.09306 0.08147 C -0.07951 0.04559 -0.10035 0.1037 -0.09306 -0.01297 C -0.09254 -0.02038 -0.08872 0.00069 -0.08611 0.0074 C -0.07986 0.0236 -0.07309 0.03934 -0.06667 0.05555 C -0.05122 0.09444 -0.04392 0.13634 -0.02917 0.17569 C -0.02431 0.18911 -0.01875 0.20138 -0.01389 0.21481 C -0.01215 0.21944 -0.01146 0.22476 -0.00972 0.22939 C -0.00903 0.23147 -0.00538 0.23587 -0.00695 0.23518 C -0.01701 0.22916 -0.02587 0.21967 -0.03611 0.21481 C -0.07899 0.19397 -0.11875 0.17314 -0.15417 0.13333 C -0.16233 0.12407 -0.17049 0.11735 -0.17639 0.10555 C -0.18177 0.13101 -0.1717 0.15763 -0.18056 0.18147 C -0.19983 0.15138 -0.1842 0.17615 -0.21667 0.11666 C -0.21945 0.11157 -0.225 0.10161 -0.225 0.10161 C -0.23264 0.0662 -0.22188 0.11272 -0.23333 0.07592 C -0.23559 0.06897 -0.23594 0.0611 -0.2375 0.0537 C -0.23889 0.04768 -0.24445 0.03703 -0.24445 0.03703 C -0.24965 0.04629 -0.25261 0.05647 -0.25695 0.06666 C -0.25938 0.08286 -0.25903 0.09444 -0.26667 0.1074 C -0.26719 0.10925 -0.26736 0.11087 -0.26806 0.11296 C -0.26875 0.11504 -0.27014 0.11643 -0.27083 0.11851 C -0.27622 0.13518 -0.26806 0.11759 -0.275 0.13147 C -0.2724 0.10161 -0.2724 0.07129 -0.26667 0.04259 C -0.2625 0.02129 -0.2592 0.02222 -0.24861 0.0037 C -0.2316 -0.02593 -0.21615 -0.05255 -0.19167 -0.07223 C -0.18785 -0.07917 -0.18455 -0.08403 -0.17917 -0.0889 C -0.17552 -0.05441 -0.18108 -0.09445 -0.17361 -0.06667 C -0.16736 -0.04353 -0.16354 -0.01991 -0.15417 0.00184 C -0.14965 0.03171 -0.15399 0.02175 -0.14722 0.03518 C -0.13646 0.02453 -0.14288 0.0324 -0.13195 0.0074 C -0.12934 0.00138 -0.12396 -0.00186 -0.12083 -0.00741 C -0.11736 -0.01366 -0.11563 -0.0213 -0.1125 -0.02778 C -0.10955 -0.03427 -0.10538 -0.03959 -0.10278 -0.0463 C -0.0974 -0.06019 -0.09618 -0.0764 -0.09167 -0.09075 C -0.08611 -0.10834 -0.07813 -0.12547 -0.06806 -0.1389 C -0.05851 -0.11991 -0.05139 -0.08195 -0.04583 -0.06297 C -0.04028 -0.04399 -0.03507 -0.02408 -0.02917 -0.00556 C -0.02656 0.00277 -0.02205 0.01018 -0.01945 0.01851 C -0.01701 0.02615 -0.01597 0.03472 -0.01389 0.04259 C -0.01042 0.05578 -0.00278 0.08147 -0.00278 0.08147 C -0.00226 0.08888 -0.00208 0.09629 -0.00139 0.1037 C -0.00122 0.10555 -0.00122 0.11041 3.33333E-6 0.10925 C 0.00295 0.10601 0.00347 0.10046 0.00555 0.09629 C 0.00816 0.0912 0.01094 0.08634 0.01389 0.08147 C 0.03437 0.04814 0.03767 0.04606 0.06528 0.00925 C 0.07031 0.00254 0.07465 -0.00394 0.08055 -0.00927 C 0.08281 0.00277 0.08854 0.01203 0.09167 0.02407 C 0.09618 0.04189 0.1 0.05995 0.10417 0.07777 C 0.10833 0.09583 0.11858 0.11342 0.12361 0.13147 C 0.13038 0.15485 0.13455 0.18009 0.14167 0.20347 C 0.14219 0.20925 0.14253 0.21481 0.14305 0.22013 C 0.1434 0.22337 0.14358 0.23263 0.14444 0.22939 C 0.14983 0.21018 0.14826 0.18541 0.15972 0.17036 C 0.16545 0.14328 0.17205 0.11782 0.19028 0.10161 C 0.19531 0.11874 0.19444 0.13749 0.19722 0.15532 C 0.19913 0.18541 0.20104 0.20786 0.19167 0.12592 C 0.18594 0.07569 0.19392 0.10809 0.17917 0.0574 C 0.14722 -0.05186 0.18924 0.09166 0.15972 0.00184 C 0.14149 -0.05371 0.12535 -0.10973 0.11111 -0.16667 C 0.10069 -0.14584 0.10347 -0.14237 0.1 -0.11297 C 0.09722 -0.08936 0.09271 -0.06644 0.09028 -0.0426 C 0.075 -0.07825 0.06614 -0.11876 0.05555 -0.15741 C 0.05139 -0.17246 0.02882 -0.22894 0.02778 -0.23149 C 0.0243 -0.24028 0.01719 -0.26343 0.00972 -0.26667 C 0.0092 -0.26413 0.00903 -0.26158 0.00833 -0.25927 C 0.00573 -0.25047 0.00208 -0.24237 3.33333E-6 -0.23334 C -0.00521 -0.20973 -0.00868 -0.18982 -0.01667 -0.16853 C -0.01945 -0.15024 -0.03004 -0.13843 -0.03611 -0.12223 C -0.04288 -0.12825 -0.04826 -0.14306 -0.05278 -0.15186 C -0.08646 -0.21737 -0.06597 -0.18265 -0.09028 -0.22223 C -0.09306 -0.24098 -0.09757 -0.25811 -0.10556 -0.27408 C -0.12639 -0.25417 -0.12761 -0.23056 -0.1375 -0.1963 C -0.14497 -0.17038 -0.15087 -0.13866 -0.16111 -0.11482 C -0.16198 -0.10996 -0.16076 -0.10278 -0.16389 -0.10001 C -0.16597 -0.09816 -0.17361 -0.11667 -0.17361 -0.11667 C -0.17691 -0.12153 -0.18177 -0.12431 -0.18472 -0.12964 C -0.20087 -0.1588 -0.21389 -0.19167 -0.23056 -0.22038 C -0.23386 -0.22593 -0.2382 -0.22987 -0.24167 -0.23519 C -0.24653 -0.24283 -0.25556 -0.25927 -0.25556 -0.25927 C -0.25747 -0.26667 -0.2599 -0.26806 -0.26528 -0.27038 C -0.2658 -0.26853 -0.26597 -0.26667 -0.26667 -0.26482 C -0.2684 -0.26042 -0.27101 -0.25649 -0.27222 -0.25186 C -0.27379 -0.24584 -0.27326 -0.23913 -0.275 -0.23334 C -0.27743 -0.22547 -0.28472 -0.21112 -0.28472 -0.21112 C -0.28715 -0.19978 -0.29028 -0.1889 -0.29306 -0.17778 C -0.29965 -0.19237 -0.30729 -0.20695 -0.31528 -0.22038 C -0.32483 -0.20116 -0.31962 -0.21505 -0.32361 -0.18334 C -0.32656 -0.1595 -0.33212 -0.12686 -0.34306 -0.10741 C -0.34774 -0.08843 -0.34392 -0.06621 -0.34306 -0.0463 C -0.33073 -0.07084 -0.34583 -0.04399 -0.32639 -0.06667 C -0.31823 -0.07616 -0.31215 -0.08843 -0.30417 -0.09816 C -0.29236 -0.11204 -0.28142 -0.12732 -0.26945 -0.14075 C -0.26198 -0.14908 -0.2533 -0.15487 -0.24583 -0.16297 C -0.23038 -0.17941 -0.23212 -0.19376 -0.2125 -0.20371 C -0.2066 -0.2132 -0.20573 -0.21853 -0.19722 -0.21482 C -0.19097 -0.18982 -0.2059 -0.24862 -0.19028 -0.1963 C -0.18802 -0.18843 -0.18698 -0.1801 -0.18472 -0.17223 C -0.18177 -0.16204 -0.17813 -0.15255 -0.175 -0.1426 C -0.16597 -0.11297 -0.15972 -0.07941 -0.14722 -0.05186 C -0.1467 -0.04885 -0.14809 -0.04214 -0.14583 -0.0426 C -0.14149 -0.04353 -0.13646 -0.05695 -0.13333 -0.06112 C -0.11962 -0.07941 -0.10139 -0.09121 -0.08889 -0.11112 C -0.06945 -0.14191 -0.0941 -0.11251 -0.07361 -0.13519 C -0.06997 -0.15001 -0.06927 -0.14306 -0.06667 -0.13519 C -0.06511 -0.13056 -0.0625 -0.12686 -0.06111 -0.12223 C -0.05868 -0.1139 -0.05781 -0.10487 -0.05556 -0.0963 C -0.05226 -0.0838 -0.04809 -0.07153 -0.04445 -0.05927 C -0.04149 -0.04954 -0.03629 -0.04121 -0.03333 -0.03149 C -0.03212 -0.02732 -0.03195 -0.02269 -0.03056 -0.01853 C -0.01788 0.01759 -0.02656 -0.01575 -0.02222 0.00184 C 0.00191 -0.03033 0.0191 -0.07015 0.04028 -0.10556 C 0.04496 -0.09075 0.04913 -0.07593 0.05417 -0.06112 C 0.05573 -0.05626 0.0566 -0.05093 0.05833 -0.0463 C 0.05903 -0.04422 0.06042 -0.04283 0.06111 -0.04075 C 0.0618 -0.0389 0.06389 -0.03519 0.0625 -0.03519 C 0.06076 -0.03519 0.06059 -0.0389 0.05972 -0.04075 C 0.05868 -0.04306 0.05694 -0.04816 0.05694 -0.04816 " pathEditMode="relative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-0.0033 -0.0301 -0.00886 -0.05927 -0.01389 -0.0889 C -0.01337 -0.10672 -0.01493 -0.12501 -0.0125 -0.1426 C -0.01163 -0.14885 -0.00677 -0.15232 -0.00417 -0.15741 C -0.0007 -0.16459 0.00226 -0.17223 0.00555 -0.17964 C 0.02413 -0.22177 0.00399 -0.18056 0.02222 -0.20741 C 0.02396 -0.21019 0.02517 -0.21343 0.02639 -0.21667 C 0.02795 -0.22038 0.02847 -0.22478 0.03055 -0.22778 C 0.0375 -0.23797 0.04948 -0.24237 0.05833 -0.24816 C 0.06024 -0.24376 0.06163 -0.23913 0.06389 -0.23519 C 0.07135 -0.22177 0.0875 -0.1963 0.0875 -0.1963 C 0.09149 -0.16968 0.09948 -0.14538 0.10694 -0.12038 C 0.11684 -0.08728 0.12066 -0.05116 0.12639 -0.01667 C 0.1276 0.0037 0.13073 0.04004 0.14444 0.0537 C 0.14653 0.06203 0.14549 0.06272 0.15139 0.04999 C 0.15521 0.04189 0.15486 0.03147 0.15694 0.02222 C 0.15764 0.01897 0.15885 0.01597 0.15972 0.01296 C 0.15885 -0.05487 0.15851 -0.12292 0.15694 -0.19075 C 0.15642 -0.21644 0.15729 -0.23635 0.14583 -0.25556 C 0.14392 -0.26575 0.14496 -0.27454 0.1375 -0.27778 C 0.11667 -0.27223 0.09236 -0.25001 0.07361 -0.23704 C 0.05417 -0.22339 0.03194 -0.21528 0.0125 -0.20186 C 0.00573 -0.19723 -0.00017 -0.19028 -0.00695 -0.18519 C -0.01771 -0.17686 -0.01667 -0.18241 -0.02778 -0.17223 C -0.03316 -0.16737 -0.0375 -0.16042 -0.04306 -0.15579 C -0.0533 -0.14723 -0.06684 -0.14191 -0.07778 -0.13519 C -0.08681 -0.12964 -0.09167 -0.12107 -0.10139 -0.11853 C -0.11198 -0.10903 -0.1217 -0.12246 -0.13056 -0.12964 C -0.14306 -0.15302 -0.15556 -0.17663 -0.16806 -0.20001 C -0.1717 -0.20695 -0.17917 -0.22038 -0.17917 -0.22038 C -0.19097 -0.27061 -0.18299 -0.24052 -0.20556 -0.30927 C -0.20868 -0.31876 -0.20833 -0.32524 -0.20972 -0.33519 C -0.21285 -0.35834 -0.21597 -0.38103 -0.22083 -0.40371 C -0.23108 -0.36945 -0.2349 -0.29144 -0.24028 -0.25186 C -0.24323 -0.23079 -0.2467 -0.20996 -0.25 -0.1889 C -0.25191 -0.17709 -0.25556 -0.15371 -0.25556 -0.15371 C -0.25642 -0.14005 -0.25712 -0.12663 -0.25833 -0.11297 C -0.26024 -0.09167 -0.26337 -0.0801 -0.25972 -0.09445 C -0.26354 -0.12478 -0.2717 -0.15116 -0.28056 -0.17964 C -0.28368 -0.18959 -0.28837 -0.19885 -0.29028 -0.20927 C -0.30278 -0.27593 -0.2875 -0.20348 -0.30556 -0.26482 C -0.31545 -0.29862 -0.3066 -0.28079 -0.31528 -0.30371 C -0.32326 -0.32501 -0.33125 -0.34792 -0.3375 -0.37038 C -0.33906 -0.37593 -0.34097 -0.38195 -0.34306 -0.38704 C -0.34462 -0.39098 -0.34861 -0.39816 -0.34861 -0.39816 C -0.35087 -0.39561 -0.35417 -0.39422 -0.35556 -0.39075 C -0.35712 -0.38681 -0.35608 -0.38195 -0.35695 -0.37778 C -0.35886 -0.36945 -0.36163 -0.36181 -0.36389 -0.35371 C -0.37136 -0.28913 -0.35903 -0.21714 -0.32083 -0.17223 C -0.29826 -0.14561 -0.27257 -0.12431 -0.24861 -0.10001 C -0.1934 -0.04399 -0.24045 -0.08866 -0.18195 -0.03334 C -0.15417 -0.00695 -0.14167 0.00184 -0.11528 0.03703 C -0.11059 0.04328 -0.10139 0.05555 -0.10139 0.05555 C -0.09879 0.06434 -0.09531 0.07268 -0.09306 0.08147 C -0.07951 0.04559 -0.10035 0.1037 -0.09306 -0.01297 C -0.09254 -0.02038 -0.08872 0.00069 -0.08611 0.0074 C -0.07986 0.0236 -0.07309 0.03934 -0.06667 0.05555 C -0.05122 0.09444 -0.04392 0.13634 -0.02917 0.17569 C -0.02431 0.18911 -0.01875 0.20138 -0.01389 0.21481 C -0.01215 0.21944 -0.01146 0.22476 -0.00972 0.22939 C -0.00903 0.23147 -0.00538 0.23587 -0.00695 0.23518 C -0.01701 0.22916 -0.02587 0.21967 -0.03611 0.21481 C -0.07899 0.19397 -0.11875 0.17314 -0.15417 0.13333 C -0.16233 0.12407 -0.17049 0.11735 -0.17639 0.10555 C -0.18177 0.13101 -0.1717 0.15763 -0.18056 0.18147 C -0.19983 0.15138 -0.1842 0.17615 -0.21667 0.11666 C -0.21945 0.11157 -0.225 0.10161 -0.225 0.10161 C -0.23264 0.0662 -0.22188 0.11272 -0.23333 0.07592 C -0.23559 0.06897 -0.23594 0.0611 -0.2375 0.0537 C -0.23889 0.04768 -0.24445 0.03703 -0.24445 0.03703 C -0.24965 0.04629 -0.25261 0.05647 -0.25695 0.06666 C -0.25938 0.08286 -0.25903 0.09444 -0.26667 0.1074 C -0.26719 0.10925 -0.26736 0.11087 -0.26806 0.11296 C -0.26875 0.11504 -0.27014 0.11643 -0.27083 0.11851 C -0.27622 0.13518 -0.26806 0.11759 -0.275 0.13147 C -0.2724 0.10161 -0.2724 0.07129 -0.26667 0.04259 C -0.2625 0.02129 -0.2592 0.02222 -0.24861 0.0037 C -0.2316 -0.02593 -0.21615 -0.05255 -0.19167 -0.07223 C -0.18785 -0.07917 -0.18455 -0.08403 -0.17917 -0.0889 C -0.17552 -0.05441 -0.18108 -0.09445 -0.17361 -0.06667 C -0.16736 -0.04353 -0.16354 -0.01991 -0.15417 0.00184 C -0.14965 0.03171 -0.15399 0.02175 -0.14722 0.03518 C -0.13646 0.02453 -0.14288 0.0324 -0.13195 0.0074 C -0.12934 0.00138 -0.12396 -0.00186 -0.12083 -0.00741 C -0.11736 -0.01366 -0.11563 -0.0213 -0.1125 -0.02778 C -0.10955 -0.03427 -0.10538 -0.03959 -0.10278 -0.0463 C -0.0974 -0.06019 -0.09618 -0.0764 -0.09167 -0.09075 C -0.08611 -0.10834 -0.07813 -0.12547 -0.06806 -0.1389 C -0.05851 -0.11991 -0.05139 -0.08195 -0.04583 -0.06297 C -0.04028 -0.04399 -0.03507 -0.02408 -0.02917 -0.00556 C -0.02656 0.00277 -0.02205 0.01018 -0.01945 0.01851 C -0.01701 0.02615 -0.01597 0.03472 -0.01389 0.04259 C -0.01042 0.05578 -0.00278 0.08147 -0.00278 0.08147 C -0.00226 0.08888 -0.00208 0.09629 -0.00139 0.1037 C -0.00122 0.10555 -0.00122 0.11041 3.33333E-6 0.10925 C 0.00295 0.10601 0.00347 0.10046 0.00555 0.09629 C 0.00816 0.0912 0.01094 0.08634 0.01389 0.08147 C 0.03437 0.04814 0.03767 0.04606 0.06528 0.00925 C 0.07031 0.00254 0.07465 -0.00394 0.08055 -0.00927 C 0.08281 0.00277 0.08854 0.01203 0.09167 0.02407 C 0.09618 0.04189 0.1 0.05995 0.10417 0.07777 C 0.10833 0.09583 0.11858 0.11342 0.12361 0.13147 C 0.13038 0.15485 0.13455 0.18009 0.14167 0.20347 C 0.14219 0.20925 0.14253 0.21481 0.14305 0.22013 C 0.1434 0.22337 0.14358 0.23263 0.14444 0.22939 C 0.14983 0.21018 0.14826 0.18541 0.15972 0.17036 C 0.16545 0.14328 0.17205 0.11782 0.19028 0.10161 C 0.19531 0.11874 0.19444 0.13749 0.19722 0.15532 C 0.19913 0.18541 0.20104 0.20786 0.19167 0.12592 C 0.18594 0.07569 0.19392 0.10809 0.17917 0.0574 C 0.14722 -0.05186 0.18924 0.09166 0.15972 0.00184 C 0.14149 -0.05371 0.12535 -0.10973 0.11111 -0.16667 C 0.10069 -0.14584 0.10347 -0.14237 0.1 -0.11297 C 0.09722 -0.08936 0.09271 -0.06644 0.09028 -0.0426 C 0.075 -0.07825 0.06614 -0.11876 0.05555 -0.15741 C 0.05139 -0.17246 0.02882 -0.22894 0.02778 -0.23149 C 0.0243 -0.24028 0.01719 -0.26343 0.00972 -0.26667 C 0.0092 -0.26413 0.00903 -0.26158 0.00833 -0.25927 C 0.00573 -0.25047 0.00208 -0.24237 3.33333E-6 -0.23334 C -0.00521 -0.20973 -0.00868 -0.18982 -0.01667 -0.16853 C -0.01945 -0.15024 -0.03004 -0.13843 -0.03611 -0.12223 C -0.04288 -0.12825 -0.04826 -0.14306 -0.05278 -0.15186 C -0.08646 -0.21737 -0.06597 -0.18265 -0.09028 -0.22223 C -0.09306 -0.24098 -0.09757 -0.25811 -0.10556 -0.27408 C -0.12639 -0.25417 -0.12761 -0.23056 -0.1375 -0.1963 C -0.14497 -0.17038 -0.15087 -0.13866 -0.16111 -0.11482 C -0.16198 -0.10996 -0.16076 -0.10278 -0.16389 -0.10001 C -0.16597 -0.09816 -0.17361 -0.11667 -0.17361 -0.11667 C -0.17691 -0.12153 -0.18177 -0.12431 -0.18472 -0.12964 C -0.20087 -0.1588 -0.21389 -0.19167 -0.23056 -0.22038 C -0.23386 -0.22593 -0.2382 -0.22987 -0.24167 -0.23519 C -0.24653 -0.24283 -0.25556 -0.25927 -0.25556 -0.25927 C -0.25747 -0.26667 -0.2599 -0.26806 -0.26528 -0.27038 C -0.2658 -0.26853 -0.26597 -0.26667 -0.26667 -0.26482 C -0.2684 -0.26042 -0.27101 -0.25649 -0.27222 -0.25186 C -0.27379 -0.24584 -0.27326 -0.23913 -0.275 -0.23334 C -0.27743 -0.22547 -0.28472 -0.21112 -0.28472 -0.21112 C -0.28715 -0.19978 -0.29028 -0.1889 -0.29306 -0.17778 C -0.29965 -0.19237 -0.30729 -0.20695 -0.31528 -0.22038 C -0.32483 -0.20116 -0.31962 -0.21505 -0.32361 -0.18334 C -0.32656 -0.1595 -0.33212 -0.12686 -0.34306 -0.10741 C -0.34774 -0.08843 -0.34392 -0.06621 -0.34306 -0.0463 C -0.33073 -0.07084 -0.34583 -0.04399 -0.32639 -0.06667 C -0.31823 -0.07616 -0.31215 -0.08843 -0.30417 -0.09816 C -0.29236 -0.11204 -0.28142 -0.12732 -0.26945 -0.14075 C -0.26198 -0.14908 -0.2533 -0.15487 -0.24583 -0.16297 C -0.23038 -0.17941 -0.23212 -0.19376 -0.2125 -0.20371 C -0.2066 -0.2132 -0.20573 -0.21853 -0.19722 -0.21482 C -0.19097 -0.18982 -0.2059 -0.24862 -0.19028 -0.1963 C -0.18802 -0.18843 -0.18698 -0.1801 -0.18472 -0.17223 C -0.18177 -0.16204 -0.17813 -0.15255 -0.175 -0.1426 C -0.16597 -0.11297 -0.15972 -0.07941 -0.14722 -0.05186 C -0.1467 -0.04885 -0.14809 -0.04214 -0.14583 -0.0426 C -0.14149 -0.04353 -0.13646 -0.05695 -0.13333 -0.06112 C -0.11962 -0.07941 -0.10139 -0.09121 -0.08889 -0.11112 C -0.06945 -0.14191 -0.0941 -0.11251 -0.07361 -0.13519 C -0.06997 -0.15001 -0.06927 -0.14306 -0.06667 -0.13519 C -0.06511 -0.13056 -0.0625 -0.12686 -0.06111 -0.12223 C -0.05868 -0.1139 -0.05781 -0.10487 -0.05556 -0.0963 C -0.05226 -0.0838 -0.04809 -0.07153 -0.04445 -0.05927 C -0.04149 -0.04954 -0.03629 -0.04121 -0.03333 -0.03149 C -0.03212 -0.02732 -0.03195 -0.02269 -0.03056 -0.01853 C -0.01788 0.01759 -0.02656 -0.01575 -0.02222 0.00184 C 0.00191 -0.03033 0.0191 -0.07015 0.04028 -0.10556 C 0.04496 -0.09075 0.04913 -0.07593 0.05417 -0.06112 C 0.05573 -0.05626 0.0566 -0.05093 0.05833 -0.0463 C 0.05903 -0.04422 0.06042 -0.04283 0.06111 -0.04075 C 0.0618 -0.0389 0.06389 -0.03519 0.0625 -0.03519 C 0.06076 -0.03519 0.06059 -0.0389 0.05972 -0.04075 C 0.05868 -0.04306 0.05694 -0.04816 0.05694 -0.04816 " pathEditMode="relative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-0.0033 -0.0301 -0.00886 -0.05927 -0.01389 -0.0889 C -0.01337 -0.10672 -0.01493 -0.12501 -0.0125 -0.1426 C -0.01163 -0.14885 -0.00677 -0.15232 -0.00417 -0.15741 C -0.0007 -0.16459 0.00226 -0.17223 0.00555 -0.17964 C 0.02413 -0.22177 0.00399 -0.18056 0.02222 -0.20741 C 0.02396 -0.21019 0.02517 -0.21343 0.02639 -0.21667 C 0.02795 -0.22038 0.02847 -0.22478 0.03055 -0.22778 C 0.0375 -0.23797 0.04948 -0.24237 0.05833 -0.24816 C 0.06024 -0.24376 0.06163 -0.23913 0.06389 -0.23519 C 0.07135 -0.22177 0.0875 -0.1963 0.0875 -0.1963 C 0.09149 -0.16968 0.09948 -0.14538 0.10694 -0.12038 C 0.11684 -0.08728 0.12066 -0.05116 0.12639 -0.01667 C 0.1276 0.0037 0.13073 0.04004 0.14444 0.0537 C 0.14653 0.06203 0.14549 0.06272 0.15139 0.04999 C 0.15521 0.04189 0.15486 0.03147 0.15694 0.02222 C 0.15764 0.01897 0.15885 0.01597 0.15972 0.01296 C 0.15885 -0.05487 0.15851 -0.12292 0.15694 -0.19075 C 0.15642 -0.21644 0.15729 -0.23635 0.14583 -0.25556 C 0.14392 -0.26575 0.14496 -0.27454 0.1375 -0.27778 C 0.11667 -0.27223 0.09236 -0.25001 0.07361 -0.23704 C 0.05417 -0.22339 0.03194 -0.21528 0.0125 -0.20186 C 0.00573 -0.19723 -0.00017 -0.19028 -0.00695 -0.18519 C -0.01771 -0.17686 -0.01667 -0.18241 -0.02778 -0.17223 C -0.03316 -0.16737 -0.0375 -0.16042 -0.04306 -0.15579 C -0.0533 -0.14723 -0.06684 -0.14191 -0.07778 -0.13519 C -0.08681 -0.12964 -0.09167 -0.12107 -0.10139 -0.11853 C -0.11198 -0.10903 -0.1217 -0.12246 -0.13056 -0.12964 C -0.14306 -0.15302 -0.15556 -0.17663 -0.16806 -0.20001 C -0.1717 -0.20695 -0.17917 -0.22038 -0.17917 -0.22038 C -0.19097 -0.27061 -0.18299 -0.24052 -0.20556 -0.30927 C -0.20868 -0.31876 -0.20833 -0.32524 -0.20972 -0.33519 C -0.21285 -0.35834 -0.21597 -0.38103 -0.22083 -0.40371 C -0.23108 -0.36945 -0.2349 -0.29144 -0.24028 -0.25186 C -0.24323 -0.23079 -0.2467 -0.20996 -0.25 -0.1889 C -0.25191 -0.17709 -0.25556 -0.15371 -0.25556 -0.15371 C -0.25642 -0.14005 -0.25712 -0.12663 -0.25833 -0.11297 C -0.26024 -0.09167 -0.26337 -0.0801 -0.25972 -0.09445 C -0.26354 -0.12478 -0.2717 -0.15116 -0.28056 -0.17964 C -0.28368 -0.18959 -0.28837 -0.19885 -0.29028 -0.20927 C -0.30278 -0.27593 -0.2875 -0.20348 -0.30556 -0.26482 C -0.31545 -0.29862 -0.3066 -0.28079 -0.31528 -0.30371 C -0.32326 -0.32501 -0.33125 -0.34792 -0.3375 -0.37038 C -0.33906 -0.37593 -0.34097 -0.38195 -0.34306 -0.38704 C -0.34462 -0.39098 -0.34861 -0.39816 -0.34861 -0.39816 C -0.35087 -0.39561 -0.35417 -0.39422 -0.35556 -0.39075 C -0.35712 -0.38681 -0.35608 -0.38195 -0.35695 -0.37778 C -0.35886 -0.36945 -0.36163 -0.36181 -0.36389 -0.35371 C -0.37136 -0.28913 -0.35903 -0.21714 -0.32083 -0.17223 C -0.29826 -0.14561 -0.27257 -0.12431 -0.24861 -0.10001 C -0.1934 -0.04399 -0.24045 -0.08866 -0.18195 -0.03334 C -0.15417 -0.00695 -0.14167 0.00184 -0.11528 0.03703 C -0.11059 0.04328 -0.10139 0.05555 -0.10139 0.05555 C -0.09879 0.06434 -0.09531 0.07268 -0.09306 0.08147 C -0.07951 0.04559 -0.10035 0.1037 -0.09306 -0.01297 C -0.09254 -0.02038 -0.08872 0.00069 -0.08611 0.0074 C -0.07986 0.0236 -0.07309 0.03934 -0.06667 0.05555 C -0.05122 0.09444 -0.04392 0.13634 -0.02917 0.17569 C -0.02431 0.18911 -0.01875 0.20138 -0.01389 0.21481 C -0.01215 0.21944 -0.01146 0.22476 -0.00972 0.22939 C -0.00903 0.23147 -0.00538 0.23587 -0.00695 0.23518 C -0.01701 0.22916 -0.02587 0.21967 -0.03611 0.21481 C -0.07899 0.19397 -0.11875 0.17314 -0.15417 0.13333 C -0.16233 0.12407 -0.17049 0.11735 -0.17639 0.10555 C -0.18177 0.13101 -0.1717 0.15763 -0.18056 0.18147 C -0.19983 0.15138 -0.1842 0.17615 -0.21667 0.11666 C -0.21945 0.11157 -0.225 0.10161 -0.225 0.10161 C -0.23264 0.0662 -0.22188 0.11272 -0.23333 0.07592 C -0.23559 0.06897 -0.23594 0.0611 -0.2375 0.0537 C -0.23889 0.04768 -0.24445 0.03703 -0.24445 0.03703 C -0.24965 0.04629 -0.25261 0.05647 -0.25695 0.06666 C -0.25938 0.08286 -0.25903 0.09444 -0.26667 0.1074 C -0.26719 0.10925 -0.26736 0.11087 -0.26806 0.11296 C -0.26875 0.11504 -0.27014 0.11643 -0.27083 0.11851 C -0.27622 0.13518 -0.26806 0.11759 -0.275 0.13147 C -0.2724 0.10161 -0.2724 0.07129 -0.26667 0.04259 C -0.2625 0.02129 -0.2592 0.02222 -0.24861 0.0037 C -0.2316 -0.02593 -0.21615 -0.05255 -0.19167 -0.07223 C -0.18785 -0.07917 -0.18455 -0.08403 -0.17917 -0.0889 C -0.17552 -0.05441 -0.18108 -0.09445 -0.17361 -0.06667 C -0.16736 -0.04353 -0.16354 -0.01991 -0.15417 0.00184 C -0.14965 0.03171 -0.15399 0.02175 -0.14722 0.03518 C -0.13646 0.02453 -0.14288 0.0324 -0.13195 0.0074 C -0.12934 0.00138 -0.12396 -0.00186 -0.12083 -0.00741 C -0.11736 -0.01366 -0.11563 -0.0213 -0.1125 -0.02778 C -0.10955 -0.03427 -0.10538 -0.03959 -0.10278 -0.0463 C -0.0974 -0.06019 -0.09618 -0.0764 -0.09167 -0.09075 C -0.08611 -0.10834 -0.07813 -0.12547 -0.06806 -0.1389 C -0.05851 -0.11991 -0.05139 -0.08195 -0.04583 -0.06297 C -0.04028 -0.04399 -0.03507 -0.02408 -0.02917 -0.00556 C -0.02656 0.00277 -0.02205 0.01018 -0.01945 0.01851 C -0.01701 0.02615 -0.01597 0.03472 -0.01389 0.04259 C -0.01042 0.05578 -0.00278 0.08147 -0.00278 0.08147 C -0.00226 0.08888 -0.00208 0.09629 -0.00139 0.1037 C -0.00122 0.10555 -0.00122 0.11041 3.33333E-6 0.10925 C 0.00295 0.10601 0.00347 0.10046 0.00555 0.09629 C 0.00816 0.0912 0.01094 0.08634 0.01389 0.08147 C 0.03437 0.04814 0.03767 0.04606 0.06528 0.00925 C 0.07031 0.00254 0.07465 -0.00394 0.08055 -0.00927 C 0.08281 0.00277 0.08854 0.01203 0.09167 0.02407 C 0.09618 0.04189 0.1 0.05995 0.10417 0.07777 C 0.10833 0.09583 0.11858 0.11342 0.12361 0.13147 C 0.13038 0.15485 0.13455 0.18009 0.14167 0.20347 C 0.14219 0.20925 0.14253 0.21481 0.14305 0.22013 C 0.1434 0.22337 0.14358 0.23263 0.14444 0.22939 C 0.14983 0.21018 0.14826 0.18541 0.15972 0.17036 C 0.16545 0.14328 0.17205 0.11782 0.19028 0.10161 C 0.19531 0.11874 0.19444 0.13749 0.19722 0.15532 C 0.19913 0.18541 0.20104 0.20786 0.19167 0.12592 C 0.18594 0.07569 0.19392 0.10809 0.17917 0.0574 C 0.14722 -0.05186 0.18924 0.09166 0.15972 0.00184 C 0.14149 -0.05371 0.12535 -0.10973 0.11111 -0.16667 C 0.10069 -0.14584 0.10347 -0.14237 0.1 -0.11297 C 0.09722 -0.08936 0.09271 -0.06644 0.09028 -0.0426 C 0.075 -0.07825 0.06614 -0.11876 0.05555 -0.15741 C 0.05139 -0.17246 0.02882 -0.22894 0.02778 -0.23149 C 0.0243 -0.24028 0.01719 -0.26343 0.00972 -0.26667 C 0.0092 -0.26413 0.00903 -0.26158 0.00833 -0.25927 C 0.00573 -0.25047 0.00208 -0.24237 3.33333E-6 -0.23334 C -0.00521 -0.20973 -0.00868 -0.18982 -0.01667 -0.16853 C -0.01945 -0.15024 -0.03004 -0.13843 -0.03611 -0.12223 C -0.04288 -0.12825 -0.04826 -0.14306 -0.05278 -0.15186 C -0.08646 -0.21737 -0.06597 -0.18265 -0.09028 -0.22223 C -0.09306 -0.24098 -0.09757 -0.25811 -0.10556 -0.27408 C -0.12639 -0.25417 -0.12761 -0.23056 -0.1375 -0.1963 C -0.14497 -0.17038 -0.15087 -0.13866 -0.16111 -0.11482 C -0.16198 -0.10996 -0.16076 -0.10278 -0.16389 -0.10001 C -0.16597 -0.09816 -0.17361 -0.11667 -0.17361 -0.11667 C -0.17691 -0.12153 -0.18177 -0.12431 -0.18472 -0.12964 C -0.20087 -0.1588 -0.21389 -0.19167 -0.23056 -0.22038 C -0.23386 -0.22593 -0.2382 -0.22987 -0.24167 -0.23519 C -0.24653 -0.24283 -0.25556 -0.25927 -0.25556 -0.25927 C -0.25747 -0.26667 -0.2599 -0.26806 -0.26528 -0.27038 C -0.2658 -0.26853 -0.26597 -0.26667 -0.26667 -0.26482 C -0.2684 -0.26042 -0.27101 -0.25649 -0.27222 -0.25186 C -0.27379 -0.24584 -0.27326 -0.23913 -0.275 -0.23334 C -0.27743 -0.22547 -0.28472 -0.21112 -0.28472 -0.21112 C -0.28715 -0.19978 -0.29028 -0.1889 -0.29306 -0.17778 C -0.29965 -0.19237 -0.30729 -0.20695 -0.31528 -0.22038 C -0.32483 -0.20116 -0.31962 -0.21505 -0.32361 -0.18334 C -0.32656 -0.1595 -0.33212 -0.12686 -0.34306 -0.10741 C -0.34774 -0.08843 -0.34392 -0.06621 -0.34306 -0.0463 C -0.33073 -0.07084 -0.34583 -0.04399 -0.32639 -0.06667 C -0.31823 -0.07616 -0.31215 -0.08843 -0.30417 -0.09816 C -0.29236 -0.11204 -0.28142 -0.12732 -0.26945 -0.14075 C -0.26198 -0.14908 -0.2533 -0.15487 -0.24583 -0.16297 C -0.23038 -0.17941 -0.23212 -0.19376 -0.2125 -0.20371 C -0.2066 -0.2132 -0.20573 -0.21853 -0.19722 -0.21482 C -0.19097 -0.18982 -0.2059 -0.24862 -0.19028 -0.1963 C -0.18802 -0.18843 -0.18698 -0.1801 -0.18472 -0.17223 C -0.18177 -0.16204 -0.17813 -0.15255 -0.175 -0.1426 C -0.16597 -0.11297 -0.15972 -0.07941 -0.14722 -0.05186 C -0.1467 -0.04885 -0.14809 -0.04214 -0.14583 -0.0426 C -0.14149 -0.04353 -0.13646 -0.05695 -0.13333 -0.06112 C -0.11962 -0.07941 -0.10139 -0.09121 -0.08889 -0.11112 C -0.06945 -0.14191 -0.0941 -0.11251 -0.07361 -0.13519 C -0.06997 -0.15001 -0.06927 -0.14306 -0.06667 -0.13519 C -0.06511 -0.13056 -0.0625 -0.12686 -0.06111 -0.12223 C -0.05868 -0.1139 -0.05781 -0.10487 -0.05556 -0.0963 C -0.05226 -0.0838 -0.04809 -0.07153 -0.04445 -0.05927 C -0.04149 -0.04954 -0.03629 -0.04121 -0.03333 -0.03149 C -0.03212 -0.02732 -0.03195 -0.02269 -0.03056 -0.01853 C -0.01788 0.01759 -0.02656 -0.01575 -0.02222 0.00184 C 0.00191 -0.03033 0.0191 -0.07015 0.04028 -0.10556 C 0.04496 -0.09075 0.04913 -0.07593 0.05417 -0.06112 C 0.05573 -0.05626 0.0566 -0.05093 0.05833 -0.0463 C 0.05903 -0.04422 0.06042 -0.04283 0.06111 -0.04075 C 0.0618 -0.0389 0.06389 -0.03519 0.0625 -0.03519 C 0.06076 -0.03519 0.06059 -0.0389 0.05972 -0.04075 C 0.05868 -0.04306 0.05694 -0.04816 0.05694 -0.04816 " pathEditMode="relative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2963E-6 C -0.0033 -0.0301 -0.00886 -0.05927 -0.01389 -0.0889 C -0.01337 -0.10672 -0.01493 -0.12501 -0.0125 -0.1426 C -0.01163 -0.14885 -0.00677 -0.15232 -0.00417 -0.15741 C -0.0007 -0.16459 0.00226 -0.17223 0.00555 -0.17964 C 0.02413 -0.22177 0.00399 -0.18056 0.02222 -0.20741 C 0.02396 -0.21019 0.02517 -0.21343 0.02639 -0.21667 C 0.02795 -0.22038 0.02847 -0.22478 0.03055 -0.22778 C 0.0375 -0.23797 0.04948 -0.24237 0.05833 -0.24816 C 0.06024 -0.24376 0.06163 -0.23913 0.06389 -0.23519 C 0.07135 -0.22177 0.0875 -0.1963 0.0875 -0.1963 C 0.09149 -0.16968 0.09948 -0.14538 0.10694 -0.12038 C 0.11684 -0.08728 0.12066 -0.05116 0.12639 -0.01667 C 0.1276 0.0037 0.13073 0.04004 0.14444 0.0537 C 0.14653 0.06203 0.14549 0.06272 0.15139 0.04999 C 0.15521 0.04189 0.15486 0.03147 0.15694 0.02222 C 0.15764 0.01897 0.15885 0.01597 0.15972 0.01296 C 0.15885 -0.05487 0.15851 -0.12292 0.15694 -0.19075 C 0.15642 -0.21644 0.15729 -0.23635 0.14583 -0.25556 C 0.14392 -0.26575 0.14496 -0.27454 0.1375 -0.27778 C 0.11667 -0.27223 0.09236 -0.25001 0.07361 -0.23704 C 0.05417 -0.22339 0.03194 -0.21528 0.0125 -0.20186 C 0.00573 -0.19723 -0.00017 -0.19028 -0.00695 -0.18519 C -0.01771 -0.17686 -0.01667 -0.18241 -0.02778 -0.17223 C -0.03316 -0.16737 -0.0375 -0.16042 -0.04306 -0.15579 C -0.0533 -0.14723 -0.06684 -0.14191 -0.07778 -0.13519 C -0.08681 -0.12964 -0.09167 -0.12107 -0.10139 -0.11853 C -0.11198 -0.10903 -0.1217 -0.12246 -0.13056 -0.12964 C -0.14306 -0.15302 -0.15556 -0.17663 -0.16806 -0.20001 C -0.1717 -0.20695 -0.17917 -0.22038 -0.17917 -0.22038 C -0.19097 -0.27061 -0.18299 -0.24052 -0.20556 -0.30927 C -0.20868 -0.31876 -0.20833 -0.32524 -0.20972 -0.33519 C -0.21285 -0.35834 -0.21597 -0.38103 -0.22083 -0.40371 C -0.23108 -0.36945 -0.2349 -0.29144 -0.24028 -0.25186 C -0.24323 -0.23079 -0.2467 -0.20996 -0.25 -0.1889 C -0.25191 -0.17709 -0.25556 -0.15371 -0.25556 -0.15371 C -0.25642 -0.14005 -0.25712 -0.12663 -0.25833 -0.11297 C -0.26024 -0.09167 -0.26337 -0.0801 -0.25972 -0.09445 C -0.26354 -0.12478 -0.2717 -0.15116 -0.28056 -0.17964 C -0.28368 -0.18959 -0.28837 -0.19885 -0.29028 -0.20927 C -0.30278 -0.27593 -0.2875 -0.20348 -0.30556 -0.26482 C -0.31545 -0.29862 -0.3066 -0.28079 -0.31528 -0.30371 C -0.32326 -0.32501 -0.33125 -0.34792 -0.3375 -0.37038 C -0.33906 -0.37593 -0.34097 -0.38195 -0.34306 -0.38704 C -0.34462 -0.39098 -0.34861 -0.39816 -0.34861 -0.39816 C -0.35087 -0.39561 -0.35417 -0.39422 -0.35556 -0.39075 C -0.35712 -0.38681 -0.35608 -0.38195 -0.35695 -0.37778 C -0.35886 -0.36945 -0.36163 -0.36181 -0.36389 -0.35371 C -0.37136 -0.28913 -0.35903 -0.21714 -0.32083 -0.17223 C -0.29826 -0.14561 -0.27257 -0.12431 -0.24861 -0.10001 C -0.1934 -0.04399 -0.24045 -0.08866 -0.18195 -0.03334 C -0.15417 -0.00695 -0.14167 0.00184 -0.11528 0.03703 C -0.11059 0.04328 -0.10139 0.05555 -0.10139 0.05555 C -0.09879 0.06434 -0.09531 0.07268 -0.09306 0.08147 C -0.07951 0.04559 -0.10035 0.1037 -0.09306 -0.01297 C -0.09254 -0.02038 -0.08872 0.00069 -0.08611 0.0074 C -0.07986 0.0236 -0.07309 0.03934 -0.06667 0.05555 C -0.05122 0.09444 -0.04392 0.13634 -0.02917 0.17569 C -0.02431 0.18911 -0.01875 0.20138 -0.01389 0.21481 C -0.01215 0.21944 -0.01146 0.22476 -0.00972 0.22939 C -0.00903 0.23147 -0.00538 0.23587 -0.00695 0.23518 C -0.01701 0.22916 -0.02587 0.21967 -0.03611 0.21481 C -0.07899 0.19397 -0.11875 0.17314 -0.15417 0.13333 C -0.16233 0.12407 -0.17049 0.11735 -0.17639 0.10555 C -0.18177 0.13101 -0.1717 0.15763 -0.18056 0.18147 C -0.19983 0.15138 -0.1842 0.17615 -0.21667 0.11666 C -0.21945 0.11157 -0.225 0.10161 -0.225 0.10161 C -0.23264 0.0662 -0.22188 0.11272 -0.23333 0.07592 C -0.23559 0.06897 -0.23594 0.0611 -0.2375 0.0537 C -0.23889 0.04768 -0.24445 0.03703 -0.24445 0.03703 C -0.24965 0.04629 -0.25261 0.05647 -0.25695 0.06666 C -0.25938 0.08286 -0.25903 0.09444 -0.26667 0.1074 C -0.26719 0.10925 -0.26736 0.11087 -0.26806 0.11296 C -0.26875 0.11504 -0.27014 0.11643 -0.27083 0.11851 C -0.27622 0.13518 -0.26806 0.11759 -0.275 0.13147 C -0.2724 0.10161 -0.2724 0.07129 -0.26667 0.04259 C -0.2625 0.02129 -0.2592 0.02222 -0.24861 0.0037 C -0.2316 -0.02593 -0.21615 -0.05255 -0.19167 -0.07223 C -0.18785 -0.07917 -0.18455 -0.08403 -0.17917 -0.0889 C -0.17552 -0.05441 -0.18108 -0.09445 -0.17361 -0.06667 C -0.16736 -0.04353 -0.16354 -0.01991 -0.15417 0.00184 C -0.14965 0.03171 -0.15399 0.02175 -0.14722 0.03518 C -0.13646 0.02453 -0.14288 0.0324 -0.13195 0.0074 C -0.12934 0.00138 -0.12396 -0.00186 -0.12083 -0.00741 C -0.11736 -0.01366 -0.11563 -0.0213 -0.1125 -0.02778 C -0.10955 -0.03427 -0.10538 -0.03959 -0.10278 -0.0463 C -0.0974 -0.06019 -0.09618 -0.0764 -0.09167 -0.09075 C -0.08611 -0.10834 -0.07813 -0.12547 -0.06806 -0.1389 C -0.05851 -0.11991 -0.05139 -0.08195 -0.04583 -0.06297 C -0.04028 -0.04399 -0.03507 -0.02408 -0.02917 -0.00556 C -0.02656 0.00277 -0.02205 0.01018 -0.01945 0.01851 C -0.01701 0.02615 -0.01597 0.03472 -0.01389 0.04259 C -0.01042 0.05578 -0.00278 0.08147 -0.00278 0.08147 C -0.00226 0.08888 -0.00208 0.09629 -0.00139 0.1037 C -0.00122 0.10555 -0.00122 0.11041 3.33333E-6 0.10925 C 0.00295 0.10601 0.00347 0.10046 0.00555 0.09629 C 0.00816 0.0912 0.01094 0.08634 0.01389 0.08147 C 0.03437 0.04814 0.03767 0.04606 0.06528 0.00925 C 0.07031 0.00254 0.07465 -0.00394 0.08055 -0.00927 C 0.08281 0.00277 0.08854 0.01203 0.09167 0.02407 C 0.09618 0.04189 0.1 0.05995 0.10417 0.07777 C 0.10833 0.09583 0.11858 0.11342 0.12361 0.13147 C 0.13038 0.15485 0.13455 0.18009 0.14167 0.20347 C 0.14219 0.20925 0.14253 0.21481 0.14305 0.22013 C 0.1434 0.22337 0.14358 0.23263 0.14444 0.22939 C 0.14983 0.21018 0.14826 0.18541 0.15972 0.17036 C 0.16545 0.14328 0.17205 0.11782 0.19028 0.10161 C 0.19531 0.11874 0.19444 0.13749 0.19722 0.15532 C 0.19913 0.18541 0.20104 0.20786 0.19167 0.12592 C 0.18594 0.07569 0.19392 0.10809 0.17917 0.0574 C 0.14722 -0.05186 0.18924 0.09166 0.15972 0.00184 C 0.14149 -0.05371 0.12535 -0.10973 0.11111 -0.16667 C 0.10069 -0.14584 0.10347 -0.14237 0.1 -0.11297 C 0.09722 -0.08936 0.09271 -0.06644 0.09028 -0.0426 C 0.075 -0.07825 0.06614 -0.11876 0.05555 -0.15741 C 0.05139 -0.17246 0.02882 -0.22894 0.02778 -0.23149 C 0.0243 -0.24028 0.01719 -0.26343 0.00972 -0.26667 C 0.0092 -0.26413 0.00903 -0.26158 0.00833 -0.25927 C 0.00573 -0.25047 0.00208 -0.24237 3.33333E-6 -0.23334 C -0.00521 -0.20973 -0.00868 -0.18982 -0.01667 -0.16853 C -0.01945 -0.15024 -0.03004 -0.13843 -0.03611 -0.12223 C -0.04288 -0.12825 -0.04826 -0.14306 -0.05278 -0.15186 C -0.08646 -0.21737 -0.06597 -0.18265 -0.09028 -0.22223 C -0.09306 -0.24098 -0.09757 -0.25811 -0.10556 -0.27408 C -0.12639 -0.25417 -0.12761 -0.23056 -0.1375 -0.1963 C -0.14497 -0.17038 -0.15087 -0.13866 -0.16111 -0.11482 C -0.16198 -0.10996 -0.16076 -0.10278 -0.16389 -0.10001 C -0.16597 -0.09816 -0.17361 -0.11667 -0.17361 -0.11667 C -0.17691 -0.12153 -0.18177 -0.12431 -0.18472 -0.12964 C -0.20087 -0.1588 -0.21389 -0.19167 -0.23056 -0.22038 C -0.23386 -0.22593 -0.2382 -0.22987 -0.24167 -0.23519 C -0.24653 -0.24283 -0.25556 -0.25927 -0.25556 -0.25927 C -0.25747 -0.26667 -0.2599 -0.26806 -0.26528 -0.27038 C -0.2658 -0.26853 -0.26597 -0.26667 -0.26667 -0.26482 C -0.2684 -0.26042 -0.27101 -0.25649 -0.27222 -0.25186 C -0.27379 -0.24584 -0.27326 -0.23913 -0.275 -0.23334 C -0.27743 -0.22547 -0.28472 -0.21112 -0.28472 -0.21112 C -0.28715 -0.19978 -0.29028 -0.1889 -0.29306 -0.17778 C -0.29965 -0.19237 -0.30729 -0.20695 -0.31528 -0.22038 C -0.32483 -0.20116 -0.31962 -0.21505 -0.32361 -0.18334 C -0.32656 -0.1595 -0.33212 -0.12686 -0.34306 -0.10741 C -0.34774 -0.08843 -0.34392 -0.06621 -0.34306 -0.0463 C -0.33073 -0.07084 -0.34583 -0.04399 -0.32639 -0.06667 C -0.31823 -0.07616 -0.31215 -0.08843 -0.30417 -0.09816 C -0.29236 -0.11204 -0.28142 -0.12732 -0.26945 -0.14075 C -0.26198 -0.14908 -0.2533 -0.15487 -0.24583 -0.16297 C -0.23038 -0.17941 -0.23212 -0.19376 -0.2125 -0.20371 C -0.2066 -0.2132 -0.20573 -0.21853 -0.19722 -0.21482 C -0.19097 -0.18982 -0.2059 -0.24862 -0.19028 -0.1963 C -0.18802 -0.18843 -0.18698 -0.1801 -0.18472 -0.17223 C -0.18177 -0.16204 -0.17813 -0.15255 -0.175 -0.1426 C -0.16597 -0.11297 -0.15972 -0.07941 -0.14722 -0.05186 C -0.1467 -0.04885 -0.14809 -0.04214 -0.14583 -0.0426 C -0.14149 -0.04353 -0.13646 -0.05695 -0.13333 -0.06112 C -0.11962 -0.07941 -0.10139 -0.09121 -0.08889 -0.11112 C -0.06945 -0.14191 -0.0941 -0.11251 -0.07361 -0.13519 C -0.06997 -0.15001 -0.06927 -0.14306 -0.06667 -0.13519 C -0.06511 -0.13056 -0.0625 -0.12686 -0.06111 -0.12223 C -0.05868 -0.1139 -0.05781 -0.10487 -0.05556 -0.0963 C -0.05226 -0.0838 -0.04809 -0.07153 -0.04445 -0.05927 C -0.04149 -0.04954 -0.03629 -0.04121 -0.03333 -0.03149 C -0.03212 -0.02732 -0.03195 -0.02269 -0.03056 -0.01853 C -0.01788 0.01759 -0.02656 -0.01575 -0.02222 0.00184 C 0.00191 -0.03033 0.0191 -0.07015 0.04028 -0.10556 C 0.04496 -0.09075 0.04913 -0.07593 0.05417 -0.06112 C 0.05573 -0.05626 0.0566 -0.05093 0.05833 -0.0463 C 0.05903 -0.04422 0.06042 -0.04283 0.06111 -0.04075 C 0.0618 -0.0389 0.06389 -0.03519 0.0625 -0.03519 C 0.06076 -0.03519 0.06059 -0.0389 0.05972 -0.04075 C 0.05868 -0.04306 0.05694 -0.04816 0.05694 -0.04816 " pathEditMode="relative" ptsTypes="ffffffffffffffffffffffffffffffffffffffffffffffffffffffffffffffffffffffffffffffffffffffffffffffffffffffffffffffff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4" dur="87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07886505c500d0c5c41c5b216cb8e1b9_384554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7" descr="003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Lk Những Bản Nhạc Không Lời Vui Nhộn Dành Cho Bé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5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75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en-US" altLang="zh-CN"/>
          </a:p>
        </p:txBody>
      </p:sp>
      <p:sp>
        <p:nvSpPr>
          <p:cNvPr id="6146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endParaRPr lang="en-US" altLang="zh-CN">
              <a:latin typeface="+mn-lt"/>
              <a:ea typeface="+mn-ea"/>
              <a:cs typeface="+mn-cs"/>
            </a:endParaRPr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endParaRPr lang="en-US" altLang="zh-CN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images (76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AnhPhiCongOiBeat-V.A-400948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5625" y="322262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0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638175" y="1417638"/>
            <a:ext cx="6732588" cy="6704012"/>
            <a:chOff x="-2112" y="901"/>
            <a:chExt cx="4241" cy="4223"/>
          </a:xfrm>
          <a:solidFill>
            <a:srgbClr val="FFFF00"/>
          </a:solidFill>
        </p:grpSpPr>
        <p:sp>
          <p:nvSpPr>
            <p:cNvPr id="90117" name="Freeform 5"/>
            <p:cNvSpPr/>
            <p:nvPr/>
          </p:nvSpPr>
          <p:spPr bwMode="auto">
            <a:xfrm>
              <a:off x="0" y="2508"/>
              <a:ext cx="2093" cy="538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pFill/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67" name="AutoShape 6"/>
            <p:cNvSpPr/>
            <p:nvPr/>
          </p:nvSpPr>
          <p:spPr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grp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0119" name="Freeform 7"/>
            <p:cNvSpPr/>
            <p:nvPr/>
          </p:nvSpPr>
          <p:spPr bwMode="auto">
            <a:xfrm>
              <a:off x="1570" y="901"/>
              <a:ext cx="545" cy="216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525" y="0"/>
                </a:cxn>
                <a:cxn ang="0">
                  <a:pos x="517" y="1762"/>
                </a:cxn>
                <a:cxn ang="0">
                  <a:pos x="0" y="2270"/>
                </a:cxn>
                <a:cxn ang="0">
                  <a:pos x="8" y="517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69" name="Rectangle 8"/>
            <p:cNvSpPr/>
            <p:nvPr/>
          </p:nvSpPr>
          <p:spPr>
            <a:xfrm>
              <a:off x="-12" y="1459"/>
              <a:ext cx="1584" cy="1598"/>
            </a:xfrm>
            <a:prstGeom prst="rect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vi-VN" altLang="x-none" dirty="0">
                <a:latin typeface="Arial" panose="020B0604020202020204" pitchFamily="34" charset="0"/>
              </a:endParaRPr>
            </a:p>
          </p:txBody>
        </p:sp>
        <p:sp>
          <p:nvSpPr>
            <p:cNvPr id="90121" name="Freeform 9"/>
            <p:cNvSpPr/>
            <p:nvPr/>
          </p:nvSpPr>
          <p:spPr bwMode="auto">
            <a:xfrm>
              <a:off x="0" y="904"/>
              <a:ext cx="2129" cy="544"/>
            </a:xfrm>
            <a:custGeom>
              <a:avLst/>
              <a:gdLst/>
              <a:ahLst/>
              <a:cxnLst>
                <a:cxn ang="0">
                  <a:pos x="0" y="542"/>
                </a:cxn>
                <a:cxn ang="0">
                  <a:pos x="1567" y="542"/>
                </a:cxn>
                <a:cxn ang="0">
                  <a:pos x="2109" y="8"/>
                </a:cxn>
                <a:cxn ang="0">
                  <a:pos x="525" y="0"/>
                </a:cxn>
                <a:cxn ang="0">
                  <a:pos x="0" y="525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71" name="Line 10"/>
            <p:cNvSpPr/>
            <p:nvPr/>
          </p:nvSpPr>
          <p:spPr>
            <a:xfrm flipV="1">
              <a:off x="-2112" y="3051"/>
              <a:ext cx="2112" cy="2073"/>
            </a:xfrm>
            <a:prstGeom prst="line">
              <a:avLst/>
            </a:prstGeom>
            <a:grpFill/>
            <a:ln w="9525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0125" name="Text Box 13"/>
          <p:cNvSpPr txBox="1"/>
          <p:nvPr/>
        </p:nvSpPr>
        <p:spPr>
          <a:xfrm>
            <a:off x="1755775" y="5480050"/>
            <a:ext cx="5354638" cy="1189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b="1" dirty="0">
                <a:latin typeface="Times New Roman" panose="02020603050405020304" pitchFamily="18" charset="0"/>
              </a:rPr>
              <a:t>Khối vuông</a:t>
            </a:r>
            <a:endParaRPr lang="en-US" altLang="zh-CN" sz="7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3" name="Picture 15" descr="2FF4A10BE8D543779575ADE7409EF7B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38275" cy="343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4" name="Picture 16" descr="69D537EC41674A80AAA68CB93FBC129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338" y="0"/>
            <a:ext cx="1109662" cy="326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</Words>
  <Application>Microsoft Office PowerPoint</Application>
  <PresentationFormat>On-screen Show (4:3)</PresentationFormat>
  <Paragraphs>21</Paragraphs>
  <Slides>18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1_Default Design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MNHH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A4</dc:creator>
  <cp:lastModifiedBy>AutoBVT</cp:lastModifiedBy>
  <cp:revision>64</cp:revision>
  <dcterms:created xsi:type="dcterms:W3CDTF">2009-02-04T01:57:00Z</dcterms:created>
  <dcterms:modified xsi:type="dcterms:W3CDTF">2023-03-09T07:11:11Z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