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9" r:id="rId11"/>
    <p:sldId id="264" r:id="rId12"/>
    <p:sldId id="271" r:id="rId13"/>
    <p:sldId id="265" r:id="rId14"/>
    <p:sldId id="266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887C-DF18-4A9C-A0CC-CA98C9AF21A4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7015-2F66-49A0-9711-DC88CA8235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52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887C-DF18-4A9C-A0CC-CA98C9AF21A4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7015-2F66-49A0-9711-DC88CA8235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468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887C-DF18-4A9C-A0CC-CA98C9AF21A4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7015-2F66-49A0-9711-DC88CA8235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11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887C-DF18-4A9C-A0CC-CA98C9AF21A4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7015-2F66-49A0-9711-DC88CA8235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82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887C-DF18-4A9C-A0CC-CA98C9AF21A4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7015-2F66-49A0-9711-DC88CA8235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484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887C-DF18-4A9C-A0CC-CA98C9AF21A4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7015-2F66-49A0-9711-DC88CA8235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963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887C-DF18-4A9C-A0CC-CA98C9AF21A4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7015-2F66-49A0-9711-DC88CA8235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669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887C-DF18-4A9C-A0CC-CA98C9AF21A4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7015-2F66-49A0-9711-DC88CA8235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433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887C-DF18-4A9C-A0CC-CA98C9AF21A4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7015-2F66-49A0-9711-DC88CA8235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407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887C-DF18-4A9C-A0CC-CA98C9AF21A4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7015-2F66-49A0-9711-DC88CA8235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729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887C-DF18-4A9C-A0CC-CA98C9AF21A4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7015-2F66-49A0-9711-DC88CA8235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674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0887C-DF18-4A9C-A0CC-CA98C9AF21A4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47015-2F66-49A0-9711-DC88CA8235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91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5385" y="1799813"/>
            <a:ext cx="9144000" cy="23876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Dạy trẻ tách gộp nhóm có số </a:t>
            </a: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lượng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  <a:b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vi-VN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0342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77" y="1050554"/>
            <a:ext cx="1597133" cy="159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658" y="940921"/>
            <a:ext cx="1706765" cy="170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787" y="965161"/>
            <a:ext cx="1682526" cy="16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99" y="965161"/>
            <a:ext cx="1682526" cy="16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5" y="1050554"/>
            <a:ext cx="1682526" cy="16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95027" y="3975179"/>
            <a:ext cx="157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5</a:t>
            </a:r>
            <a:endParaRPr lang="vi-VN" sz="96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87325"/>
              </p:ext>
            </p:extLst>
          </p:nvPr>
        </p:nvGraphicFramePr>
        <p:xfrm>
          <a:off x="518082" y="1225287"/>
          <a:ext cx="1820333" cy="142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0333">
                  <a:extLst>
                    <a:ext uri="{9D8B030D-6E8A-4147-A177-3AD203B41FA5}">
                      <a16:colId xmlns="" xmlns:a16="http://schemas.microsoft.com/office/drawing/2014/main" val="1334019509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1831008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226498"/>
              </p:ext>
            </p:extLst>
          </p:nvPr>
        </p:nvGraphicFramePr>
        <p:xfrm>
          <a:off x="3387963" y="1225287"/>
          <a:ext cx="7496116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4029">
                  <a:extLst>
                    <a:ext uri="{9D8B030D-6E8A-4147-A177-3AD203B41FA5}">
                      <a16:colId xmlns="" xmlns:a16="http://schemas.microsoft.com/office/drawing/2014/main" val="2325011844"/>
                    </a:ext>
                  </a:extLst>
                </a:gridCol>
                <a:gridCol w="1874029">
                  <a:extLst>
                    <a:ext uri="{9D8B030D-6E8A-4147-A177-3AD203B41FA5}">
                      <a16:colId xmlns="" xmlns:a16="http://schemas.microsoft.com/office/drawing/2014/main" val="1619544390"/>
                    </a:ext>
                  </a:extLst>
                </a:gridCol>
                <a:gridCol w="1874029">
                  <a:extLst>
                    <a:ext uri="{9D8B030D-6E8A-4147-A177-3AD203B41FA5}">
                      <a16:colId xmlns="" xmlns:a16="http://schemas.microsoft.com/office/drawing/2014/main" val="1334019509"/>
                    </a:ext>
                  </a:extLst>
                </a:gridCol>
                <a:gridCol w="1874029">
                  <a:extLst>
                    <a:ext uri="{9D8B030D-6E8A-4147-A177-3AD203B41FA5}">
                      <a16:colId xmlns="" xmlns:a16="http://schemas.microsoft.com/office/drawing/2014/main" val="1651422291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183100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99819" y="1225287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1</a:t>
            </a:r>
            <a:endParaRPr lang="vi-VN" sz="9600" dirty="0"/>
          </a:p>
        </p:txBody>
      </p:sp>
      <p:sp>
        <p:nvSpPr>
          <p:cNvPr id="15" name="TextBox 14"/>
          <p:cNvSpPr txBox="1"/>
          <p:nvPr/>
        </p:nvSpPr>
        <p:spPr>
          <a:xfrm>
            <a:off x="11095027" y="1225287"/>
            <a:ext cx="472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4</a:t>
            </a:r>
            <a:endParaRPr lang="vi-VN" sz="9600" dirty="0"/>
          </a:p>
        </p:txBody>
      </p:sp>
    </p:spTree>
    <p:extLst>
      <p:ext uri="{BB962C8B-B14F-4D97-AF65-F5344CB8AC3E}">
        <p14:creationId xmlns:p14="http://schemas.microsoft.com/office/powerpoint/2010/main" val="349976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4 0.37592 L -0.01406 0.28611 C -0.02422 0.26736 -0.03216 0.23726 -0.03503 0.20393 C -0.03841 0.16597 -0.03594 0.13495 -0.02969 0.11111 L -0.00183 4.07407E-6 " pathEditMode="relative" rAng="10260000" ptsTypes="AAAAA">
                                      <p:cBhvr>
                                        <p:cTn id="12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-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01576 0.38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-0.00787 L 0.02318 0.40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02838 0.4129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-0.01366 L 0.00456 0.420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4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378" y="1453929"/>
            <a:ext cx="1597133" cy="159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39" y="1344297"/>
            <a:ext cx="1706765" cy="170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726" y="1368536"/>
            <a:ext cx="1688041" cy="168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57" y="1368536"/>
            <a:ext cx="1682526" cy="16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4" y="1453929"/>
            <a:ext cx="1682526" cy="16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04084" y="1507841"/>
            <a:ext cx="157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   </a:t>
            </a:r>
            <a:r>
              <a:rPr lang="en-US" sz="9600" dirty="0"/>
              <a:t>5</a:t>
            </a:r>
            <a:endParaRPr lang="vi-VN" sz="9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440227"/>
              </p:ext>
            </p:extLst>
          </p:nvPr>
        </p:nvGraphicFramePr>
        <p:xfrm>
          <a:off x="98535" y="4673600"/>
          <a:ext cx="3167179" cy="142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589">
                  <a:extLst>
                    <a:ext uri="{9D8B030D-6E8A-4147-A177-3AD203B41FA5}">
                      <a16:colId xmlns="" xmlns:a16="http://schemas.microsoft.com/office/drawing/2014/main" val="2499335856"/>
                    </a:ext>
                  </a:extLst>
                </a:gridCol>
                <a:gridCol w="1574590">
                  <a:extLst>
                    <a:ext uri="{9D8B030D-6E8A-4147-A177-3AD203B41FA5}">
                      <a16:colId xmlns="" xmlns:a16="http://schemas.microsoft.com/office/drawing/2014/main" val="1334019509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1831008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74746"/>
              </p:ext>
            </p:extLst>
          </p:nvPr>
        </p:nvGraphicFramePr>
        <p:xfrm>
          <a:off x="5682343" y="4673600"/>
          <a:ext cx="4721741" cy="142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9186">
                  <a:extLst>
                    <a:ext uri="{9D8B030D-6E8A-4147-A177-3AD203B41FA5}">
                      <a16:colId xmlns="" xmlns:a16="http://schemas.microsoft.com/office/drawing/2014/main" val="1619544390"/>
                    </a:ext>
                  </a:extLst>
                </a:gridCol>
                <a:gridCol w="1636527">
                  <a:extLst>
                    <a:ext uri="{9D8B030D-6E8A-4147-A177-3AD203B41FA5}">
                      <a16:colId xmlns="" xmlns:a16="http://schemas.microsoft.com/office/drawing/2014/main" val="1334019509"/>
                    </a:ext>
                  </a:extLst>
                </a:gridCol>
                <a:gridCol w="1436028">
                  <a:extLst>
                    <a:ext uri="{9D8B030D-6E8A-4147-A177-3AD203B41FA5}">
                      <a16:colId xmlns="" xmlns:a16="http://schemas.microsoft.com/office/drawing/2014/main" val="1651422291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183100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98476" y="4697460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2</a:t>
            </a:r>
            <a:endParaRPr lang="vi-VN" sz="96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12803" y="4673600"/>
            <a:ext cx="397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3</a:t>
            </a:r>
            <a:endParaRPr lang="vi-VN" sz="9600" dirty="0"/>
          </a:p>
        </p:txBody>
      </p:sp>
    </p:spTree>
    <p:extLst>
      <p:ext uri="{BB962C8B-B14F-4D97-AF65-F5344CB8AC3E}">
        <p14:creationId xmlns:p14="http://schemas.microsoft.com/office/powerpoint/2010/main" val="2403749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26 -2.22222E-6 L 0.02669 0.11297 C 0.04401 0.13704 0.05403 0.17246 0.05403 0.20996 C 0.05403 0.25209 0.04401 0.28565 0.02669 0.30972 L -0.05026 0.42338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07799 0.456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11003 0.435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09101 0.4377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04088 0.429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4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55" y="1453929"/>
            <a:ext cx="1597133" cy="159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02" y="1370735"/>
            <a:ext cx="1706765" cy="170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726" y="1368536"/>
            <a:ext cx="1688041" cy="168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197" y="1385964"/>
            <a:ext cx="1682526" cy="16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4" y="1453929"/>
            <a:ext cx="1682526" cy="16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8629" y="4604187"/>
            <a:ext cx="157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   </a:t>
            </a:r>
            <a:r>
              <a:rPr lang="en-US" sz="9600" dirty="0"/>
              <a:t>5</a:t>
            </a:r>
            <a:endParaRPr lang="vi-VN" sz="9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057379"/>
              </p:ext>
            </p:extLst>
          </p:nvPr>
        </p:nvGraphicFramePr>
        <p:xfrm>
          <a:off x="860805" y="1646090"/>
          <a:ext cx="3167179" cy="142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589">
                  <a:extLst>
                    <a:ext uri="{9D8B030D-6E8A-4147-A177-3AD203B41FA5}">
                      <a16:colId xmlns="" xmlns:a16="http://schemas.microsoft.com/office/drawing/2014/main" val="2499335856"/>
                    </a:ext>
                  </a:extLst>
                </a:gridCol>
                <a:gridCol w="1574590">
                  <a:extLst>
                    <a:ext uri="{9D8B030D-6E8A-4147-A177-3AD203B41FA5}">
                      <a16:colId xmlns="" xmlns:a16="http://schemas.microsoft.com/office/drawing/2014/main" val="1334019509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1831008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983089"/>
              </p:ext>
            </p:extLst>
          </p:nvPr>
        </p:nvGraphicFramePr>
        <p:xfrm>
          <a:off x="6121403" y="1659675"/>
          <a:ext cx="4721741" cy="142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9186">
                  <a:extLst>
                    <a:ext uri="{9D8B030D-6E8A-4147-A177-3AD203B41FA5}">
                      <a16:colId xmlns="" xmlns:a16="http://schemas.microsoft.com/office/drawing/2014/main" val="1619544390"/>
                    </a:ext>
                  </a:extLst>
                </a:gridCol>
                <a:gridCol w="1636527">
                  <a:extLst>
                    <a:ext uri="{9D8B030D-6E8A-4147-A177-3AD203B41FA5}">
                      <a16:colId xmlns="" xmlns:a16="http://schemas.microsoft.com/office/drawing/2014/main" val="1334019509"/>
                    </a:ext>
                  </a:extLst>
                </a:gridCol>
                <a:gridCol w="1436028">
                  <a:extLst>
                    <a:ext uri="{9D8B030D-6E8A-4147-A177-3AD203B41FA5}">
                      <a16:colId xmlns="" xmlns:a16="http://schemas.microsoft.com/office/drawing/2014/main" val="1651422291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183100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308430" y="1628742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2</a:t>
            </a:r>
            <a:endParaRPr lang="vi-VN" sz="96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35582" y="1510362"/>
            <a:ext cx="397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3</a:t>
            </a:r>
            <a:endParaRPr lang="vi-VN" sz="9600" dirty="0"/>
          </a:p>
        </p:txBody>
      </p:sp>
    </p:spTree>
    <p:extLst>
      <p:ext uri="{BB962C8B-B14F-4D97-AF65-F5344CB8AC3E}">
        <p14:creationId xmlns:p14="http://schemas.microsoft.com/office/powerpoint/2010/main" val="273423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2.22222E-6 L 0.04075 0.11412 C 0.05104 0.1382 0.05716 0.17408 0.05716 0.21204 C 0.05716 0.25463 0.05104 0.28866 0.04075 0.31273 L -0.00456 0.4280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48 -3.7037E-6 L 0.003 0.426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4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0.06276 0.413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28 0.430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81 L -0.01797 0.4400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846" y="365125"/>
            <a:ext cx="8520953" cy="1325563"/>
          </a:xfrm>
        </p:spPr>
        <p:txBody>
          <a:bodyPr/>
          <a:lstStyle/>
          <a:p>
            <a:r>
              <a:rPr lang="en-US" dirty="0"/>
              <a:t>c. Trò chơi :Ai nhanh hơn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453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9283" y="464204"/>
            <a:ext cx="10515600" cy="1325563"/>
          </a:xfrm>
        </p:spPr>
        <p:txBody>
          <a:bodyPr/>
          <a:lstStyle/>
          <a:p>
            <a:r>
              <a:rPr lang="en-US" dirty="0"/>
              <a:t>3. Kết thúc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014602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Ổn định tổ chức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57" y="1690688"/>
            <a:ext cx="10515600" cy="4351338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9366791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Trò chơi gieo hạt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228775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Phương pháp, Hình thức tổ chức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363298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a. Ôn đếm đến 5,chữ số 5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541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30" name="Picture 6" descr="Hướng dẫn vẽ hoa mai ngày tết bằng phần mềm Illustrato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2" y="1798798"/>
            <a:ext cx="1621938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ướng dẫn vẽ hoa mai ngày tết bằng phần mềm Illustra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470" y="1792158"/>
            <a:ext cx="1584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ướng dẫn vẽ hoa mai ngày tết bằng phần mềm Illustra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74" y="1792158"/>
            <a:ext cx="1584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ướng dẫn vẽ hoa mai ngày tết bằng phần mềm Illustra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164" y="1798727"/>
            <a:ext cx="1584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ướng dẫn vẽ hoa mai ngày tết bằng phần mềm Illustra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96" y="1798727"/>
            <a:ext cx="1584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66400" y="1792158"/>
            <a:ext cx="157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r>
              <a:rPr lang="en-US" sz="9600" dirty="0"/>
              <a:t>5</a:t>
            </a:r>
            <a:endParaRPr lang="vi-VN" sz="9600" dirty="0"/>
          </a:p>
        </p:txBody>
      </p:sp>
      <p:pic>
        <p:nvPicPr>
          <p:cNvPr id="1040" name="Picture 16" descr="icon bifina - Men vi sinh Bifina Nhật Bả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6" y="4766661"/>
            <a:ext cx="15335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con bifina - Men vi sinh Bifina Nhật Bả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70" y="4849836"/>
            <a:ext cx="15335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con bifina - Men vi sinh Bifina Nhật Bả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924" y="4766658"/>
            <a:ext cx="15335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con bifina - Men vi sinh Bifina Nhật Bả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45" y="4766659"/>
            <a:ext cx="15335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con bifina - Men vi sinh Bifina Nhật Bả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96" y="4766660"/>
            <a:ext cx="15335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596392" y="4849836"/>
            <a:ext cx="157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 5</a:t>
            </a:r>
            <a:endParaRPr lang="vi-VN" sz="9600" dirty="0"/>
          </a:p>
        </p:txBody>
      </p:sp>
    </p:spTree>
    <p:extLst>
      <p:ext uri="{BB962C8B-B14F-4D97-AF65-F5344CB8AC3E}">
        <p14:creationId xmlns:p14="http://schemas.microsoft.com/office/powerpoint/2010/main" val="247073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/>
              <a:t>b.Tách</a:t>
            </a:r>
            <a:r>
              <a:rPr lang="en-US" sz="4800" dirty="0"/>
              <a:t> gộp nhóm có số lượng 5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347611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378" y="1453929"/>
            <a:ext cx="1597133" cy="159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4" y="1453929"/>
            <a:ext cx="1682526" cy="16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39" y="1344297"/>
            <a:ext cx="1706765" cy="170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726" y="1368536"/>
            <a:ext cx="1688041" cy="168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57" y="1368536"/>
            <a:ext cx="1682526" cy="16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530192" y="1639888"/>
            <a:ext cx="157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5</a:t>
            </a:r>
            <a:endParaRPr lang="vi-VN" sz="9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1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378" y="1453929"/>
            <a:ext cx="1597133" cy="159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39" y="1344297"/>
            <a:ext cx="1706765" cy="170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727" y="1368537"/>
            <a:ext cx="1682526" cy="16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57" y="1368536"/>
            <a:ext cx="1682526" cy="16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each - Free food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4" y="1453929"/>
            <a:ext cx="1682526" cy="16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79629" y="1344297"/>
            <a:ext cx="157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5</a:t>
            </a:r>
            <a:endParaRPr lang="vi-VN" sz="96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641400"/>
              </p:ext>
            </p:extLst>
          </p:nvPr>
        </p:nvGraphicFramePr>
        <p:xfrm>
          <a:off x="592667" y="4673600"/>
          <a:ext cx="1820333" cy="142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0333">
                  <a:extLst>
                    <a:ext uri="{9D8B030D-6E8A-4147-A177-3AD203B41FA5}">
                      <a16:colId xmlns="" xmlns:a16="http://schemas.microsoft.com/office/drawing/2014/main" val="1334019509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1831008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93157"/>
              </p:ext>
            </p:extLst>
          </p:nvPr>
        </p:nvGraphicFramePr>
        <p:xfrm>
          <a:off x="3646019" y="4729665"/>
          <a:ext cx="7496116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4029">
                  <a:extLst>
                    <a:ext uri="{9D8B030D-6E8A-4147-A177-3AD203B41FA5}">
                      <a16:colId xmlns="" xmlns:a16="http://schemas.microsoft.com/office/drawing/2014/main" val="2325011844"/>
                    </a:ext>
                  </a:extLst>
                </a:gridCol>
                <a:gridCol w="1874029">
                  <a:extLst>
                    <a:ext uri="{9D8B030D-6E8A-4147-A177-3AD203B41FA5}">
                      <a16:colId xmlns="" xmlns:a16="http://schemas.microsoft.com/office/drawing/2014/main" val="1619544390"/>
                    </a:ext>
                  </a:extLst>
                </a:gridCol>
                <a:gridCol w="1874029">
                  <a:extLst>
                    <a:ext uri="{9D8B030D-6E8A-4147-A177-3AD203B41FA5}">
                      <a16:colId xmlns="" xmlns:a16="http://schemas.microsoft.com/office/drawing/2014/main" val="1334019509"/>
                    </a:ext>
                  </a:extLst>
                </a:gridCol>
                <a:gridCol w="1874029">
                  <a:extLst>
                    <a:ext uri="{9D8B030D-6E8A-4147-A177-3AD203B41FA5}">
                      <a16:colId xmlns="" xmlns:a16="http://schemas.microsoft.com/office/drawing/2014/main" val="1651422291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183100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25392" y="4757497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1</a:t>
            </a:r>
            <a:endParaRPr lang="vi-VN" sz="9600" dirty="0"/>
          </a:p>
        </p:txBody>
      </p:sp>
      <p:sp>
        <p:nvSpPr>
          <p:cNvPr id="15" name="TextBox 14"/>
          <p:cNvSpPr txBox="1"/>
          <p:nvPr/>
        </p:nvSpPr>
        <p:spPr>
          <a:xfrm>
            <a:off x="11267029" y="4757497"/>
            <a:ext cx="472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4</a:t>
            </a:r>
            <a:endParaRPr lang="vi-VN" sz="9600" dirty="0"/>
          </a:p>
        </p:txBody>
      </p:sp>
    </p:spTree>
    <p:extLst>
      <p:ext uri="{BB962C8B-B14F-4D97-AF65-F5344CB8AC3E}">
        <p14:creationId xmlns:p14="http://schemas.microsoft.com/office/powerpoint/2010/main" val="10195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8 -2.22222E-6 L 0.03033 0.12014 C 0.0388 0.14584 0.04414 0.18357 0.04414 0.22315 C 0.04414 0.26852 0.0388 0.30417 0.03033 0.32986 L -0.00808 0.4504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04083E-17 L 0.07995 0.43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10482 0.462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65 0.00995 L 0.10586 0.464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08672 0.456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75</Words>
  <Application>Microsoft Office PowerPoint</Application>
  <PresentationFormat>Custom</PresentationFormat>
  <Paragraphs>24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Dạy trẻ tách gộp nhóm có số lượng 5 </vt:lpstr>
      <vt:lpstr>1. Ổn định tổ chức</vt:lpstr>
      <vt:lpstr>Trò chơi gieo hạt</vt:lpstr>
      <vt:lpstr>2. Phương pháp, Hình thức tổ chức</vt:lpstr>
      <vt:lpstr>               a. Ôn đếm đến 5,chữ số 5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Trò chơi :Ai nhanh hơn</vt:lpstr>
      <vt:lpstr>3. 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Dạy trẻ tách gộp nhóm có số lượng 5</dc:title>
  <dc:creator>MyPC</dc:creator>
  <cp:lastModifiedBy>AutoBVT</cp:lastModifiedBy>
  <cp:revision>14</cp:revision>
  <dcterms:created xsi:type="dcterms:W3CDTF">2020-06-07T08:56:24Z</dcterms:created>
  <dcterms:modified xsi:type="dcterms:W3CDTF">2023-03-09T07:58:30Z</dcterms:modified>
</cp:coreProperties>
</file>