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348" r:id="rId3"/>
    <p:sldId id="394" r:id="rId4"/>
    <p:sldId id="395" r:id="rId5"/>
    <p:sldId id="396" r:id="rId6"/>
    <p:sldId id="397" r:id="rId7"/>
    <p:sldId id="398" r:id="rId8"/>
    <p:sldId id="375" r:id="rId9"/>
    <p:sldId id="370" r:id="rId10"/>
    <p:sldId id="381" r:id="rId11"/>
    <p:sldId id="349" r:id="rId12"/>
    <p:sldId id="383" r:id="rId13"/>
    <p:sldId id="387" r:id="rId14"/>
    <p:sldId id="390" r:id="rId15"/>
    <p:sldId id="391" r:id="rId16"/>
    <p:sldId id="316" r:id="rId17"/>
    <p:sldId id="354" r:id="rId18"/>
    <p:sldId id="382" r:id="rId19"/>
    <p:sldId id="392" r:id="rId20"/>
    <p:sldId id="393" r:id="rId21"/>
    <p:sldId id="350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A2F89E"/>
    <a:srgbClr val="0000FF"/>
    <a:srgbClr val="99FF99"/>
    <a:srgbClr val="FFFF66"/>
    <a:srgbClr val="FFCCFF"/>
    <a:srgbClr val="FF33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79" autoAdjust="0"/>
    <p:restoredTop sz="94660"/>
  </p:normalViewPr>
  <p:slideViewPr>
    <p:cSldViewPr>
      <p:cViewPr varScale="1">
        <p:scale>
          <a:sx n="69" d="100"/>
          <a:sy n="69" d="100"/>
        </p:scale>
        <p:origin x="-15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FA2C9FB-19EE-F2EF-AF06-6122637B1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7656D-F3A5-4685-BF48-7C4E03A9AE3C}" type="datetimeFigureOut">
              <a:rPr lang="en-US"/>
              <a:pPr>
                <a:defRPr/>
              </a:pPr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23F226-9BEF-5BC6-0EF9-7579CCC7E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EB7E3B-7F08-BC64-F158-28F6FD493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1FE24-E669-4E21-A744-D6BB385962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543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B5BAE3-9753-AAC4-82ED-EEA5C678F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FC394-3E3C-44F3-B942-515B6625FA65}" type="datetimeFigureOut">
              <a:rPr lang="en-US"/>
              <a:pPr>
                <a:defRPr/>
              </a:pPr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0B19A2-B731-FDBE-2611-109C9F0E6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63801B-675F-4701-EA34-71135036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66B3A-ED08-4991-9E15-7751FB42E1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73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69CC47-E2E0-2139-25B3-A69E314A1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2B2F5-E07B-4B88-AE21-A924AB980577}" type="datetimeFigureOut">
              <a:rPr lang="en-US"/>
              <a:pPr>
                <a:defRPr/>
              </a:pPr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0CE474-A119-DD0D-B8B9-7175D2C39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914B35-61A2-FF90-3D25-176584A4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CC177-EEFD-40B5-9E67-1F7D7BC553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275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80D4C4-69B2-6029-B4C5-35F9EE282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C8727-97F3-4A29-8D65-FE8A94FED26C}" type="datetimeFigureOut">
              <a:rPr lang="en-US"/>
              <a:pPr>
                <a:defRPr/>
              </a:pPr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20DE20-20E6-D653-8E40-4B76A504B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930741-7890-AF34-AD54-CCD758EFB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36B55-1247-4B7E-B6BF-197F41E91C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40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AE02BD-A906-78EC-107F-246E820BE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C77DF-F558-4ECA-8F32-E89EB81693B1}" type="datetimeFigureOut">
              <a:rPr lang="en-US"/>
              <a:pPr>
                <a:defRPr/>
              </a:pPr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FEBBDA-F3EF-BAE8-B5A4-253B377EE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66E31F-6359-1888-726D-3976DAB57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05E6B-1EB2-4AE2-BD09-FD0CC8505D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96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DA5833A-6AF4-B1E2-DE74-61275E434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7D69-BBFF-46D6-B5B9-6BD47DFDC8F2}" type="datetimeFigureOut">
              <a:rPr lang="en-US"/>
              <a:pPr>
                <a:defRPr/>
              </a:pPr>
              <a:t>3/8/2023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A595797E-0DB7-6BEA-2CEE-1588D5462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D022007-61B3-F82F-39A4-249212BD4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FFF66-29EF-425A-A9E6-6808652C3E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725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B1C7C3A6-7858-47D5-BBAE-CE9B82500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1D27C-88B0-46DE-AE8D-CFFC0A7D35A1}" type="datetimeFigureOut">
              <a:rPr lang="en-US"/>
              <a:pPr>
                <a:defRPr/>
              </a:pPr>
              <a:t>3/8/2023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F085F5A4-FF77-8C97-9D3E-6284D4070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615278AF-A900-94E1-A1EE-FC5AAF038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5E8BD-E599-4805-AE3F-A01763A16F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231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53464C10-F09F-8ACF-5D0A-8DED3EB72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4493F-44DE-44BF-8F7E-F7B2C3220298}" type="datetimeFigureOut">
              <a:rPr lang="en-US"/>
              <a:pPr>
                <a:defRPr/>
              </a:pPr>
              <a:t>3/8/2023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BEBE5E20-2E93-53E2-9CF1-29C803597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638992B5-87C9-BDE8-B1DC-46813BB9B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DFAC6-88BB-420B-B7E8-BCDA51E3C9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25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75E23644-3F6C-108C-DB2E-ABFDEA430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C55BE-2E70-4B31-A848-77933665A6E7}" type="datetimeFigureOut">
              <a:rPr lang="en-US"/>
              <a:pPr>
                <a:defRPr/>
              </a:pPr>
              <a:t>3/8/2023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2A5FF89B-B647-5B9A-D040-EC584177C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1D4C98B5-F770-3153-AF6D-4555BC066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E37B5-DF4D-4CD3-A275-3492FB0E7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134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C460EA3-0440-A87E-BD95-F84249A85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57A12-B1DB-4CDA-820A-8B16C9D03005}" type="datetimeFigureOut">
              <a:rPr lang="en-US"/>
              <a:pPr>
                <a:defRPr/>
              </a:pPr>
              <a:t>3/8/2023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9878A9D-DF2C-164E-49C5-984ABF7ED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6AC5127-E49E-900C-6BF0-D925671BB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2D4B7-7191-466A-A434-C411557847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01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A4951CD-1099-FF84-DF3E-94C789F2C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EE0D7-0A5C-4769-B3D0-1AE46E2FC740}" type="datetimeFigureOut">
              <a:rPr lang="en-US"/>
              <a:pPr>
                <a:defRPr/>
              </a:pPr>
              <a:t>3/8/2023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77087DD-BA31-C170-37E8-D791232F8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881BFFF-A86A-C64D-EF02-14C6516FA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EA076-3433-4623-A9B3-79266F7BCE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04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8FDE7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B8F389BD-2791-77C1-2AE6-CF172FE59BE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1119F168-C61D-949C-2CDD-F8D3374715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6C7AAC-A46E-D3DC-FF1C-E8C144E725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288020-DA0E-49B9-904D-F208548B90F1}" type="datetimeFigureOut">
              <a:rPr lang="en-US"/>
              <a:pPr>
                <a:defRPr/>
              </a:pPr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D85DA0-D144-322B-EF76-10823F29CB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D446C2-44D5-C9E9-3040-CF9EDAF8C1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9DF3B0A-B512-4EB1-B549-DB511B6FF20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2.wmf"/><Relationship Id="rId2" Type="http://schemas.openxmlformats.org/officeDocument/2006/relationships/audio" Target="file:///D:\giao%20an%20dtu\hong\hong\&#273;&#7897;ng%20v&#7853;t\t&#225;ch%20g&#7897;p%205\Chu-Voi-Con-O-Ban-Don.mp3" TargetMode="Externa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giao%20an%20dtu\hong\hong\&#273;&#7897;ng%20v&#7853;t\t&#225;ch%20g&#7897;p%205\Gau%20va%20rung%20xanh%20-%20Hoai%20Bang%20-%20Thao%20My%20%5bNCT%2053634015017669531250%5d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3">
            <a:extLst>
              <a:ext uri="{FF2B5EF4-FFF2-40B4-BE49-F238E27FC236}">
                <a16:creationId xmlns:a16="http://schemas.microsoft.com/office/drawing/2014/main" xmlns="" id="{D45FCB7D-B282-373C-3D9C-A14BE4326687}"/>
              </a:ext>
            </a:extLst>
          </p:cNvPr>
          <p:cNvGraphicFramePr>
            <a:graphicFrameLocks noGrp="1" noChangeAspect="1"/>
          </p:cNvGraphicFramePr>
          <p:nvPr>
            <p:ph type="ctrTitle"/>
          </p:nvPr>
        </p:nvGraphicFramePr>
        <p:xfrm>
          <a:off x="4724400" y="2438400"/>
          <a:ext cx="44196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4" imgW="1999793" imgH="1831543" progId="MS_ClipArt_Gallery">
                  <p:embed/>
                </p:oleObj>
              </mc:Choice>
              <mc:Fallback>
                <p:oleObj r:id="rId4" imgW="1999793" imgH="1831543" progId="MS_ClipArt_Gallery">
                  <p:embed/>
                  <p:pic>
                    <p:nvPicPr>
                      <p:cNvPr id="2050" name="Object 3">
                        <a:extLst>
                          <a:ext uri="{FF2B5EF4-FFF2-40B4-BE49-F238E27FC236}">
                            <a16:creationId xmlns:a16="http://schemas.microsoft.com/office/drawing/2014/main" xmlns="" id="{D45FCB7D-B282-373C-3D9C-A14BE43266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438400"/>
                        <a:ext cx="44196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4">
            <a:extLst>
              <a:ext uri="{FF2B5EF4-FFF2-40B4-BE49-F238E27FC236}">
                <a16:creationId xmlns:a16="http://schemas.microsoft.com/office/drawing/2014/main" xmlns="" id="{AFAC01F5-072F-A03D-2AAA-70DC5CE44D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28956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6" imgW="1278331" imgH="1273759" progId="MS_ClipArt_Gallery">
                  <p:embed/>
                </p:oleObj>
              </mc:Choice>
              <mc:Fallback>
                <p:oleObj r:id="rId6" imgW="1278331" imgH="1273759" progId="MS_ClipArt_Gallery">
                  <p:embed/>
                  <p:pic>
                    <p:nvPicPr>
                      <p:cNvPr id="2051" name="Object 4">
                        <a:extLst>
                          <a:ext uri="{FF2B5EF4-FFF2-40B4-BE49-F238E27FC236}">
                            <a16:creationId xmlns:a16="http://schemas.microsoft.com/office/drawing/2014/main" xmlns="" id="{AFAC01F5-072F-A03D-2AAA-70DC5CE44D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8956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8">
            <a:extLst>
              <a:ext uri="{FF2B5EF4-FFF2-40B4-BE49-F238E27FC236}">
                <a16:creationId xmlns:a16="http://schemas.microsoft.com/office/drawing/2014/main" xmlns="" id="{6A476535-F152-C67A-6917-1B8F6F982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7848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u="sng">
                <a:solidFill>
                  <a:srgbClr val="006600"/>
                </a:solidFill>
                <a:latin typeface="Times New Roman" panose="02020603050405020304" pitchFamily="18" charset="0"/>
              </a:rPr>
              <a:t>Đề tài</a:t>
            </a:r>
            <a:r>
              <a:rPr lang="en-US" altLang="en-US" sz="4000" b="1">
                <a:solidFill>
                  <a:srgbClr val="006600"/>
                </a:solidFill>
                <a:latin typeface="Times New Roman" panose="02020603050405020304" pitchFamily="18" charset="0"/>
              </a:rPr>
              <a:t>: Gộp hai nhóm đối tượng trong phạm vi 5</a:t>
            </a:r>
          </a:p>
        </p:txBody>
      </p:sp>
      <p:sp>
        <p:nvSpPr>
          <p:cNvPr id="2053" name="Text Box 9">
            <a:extLst>
              <a:ext uri="{FF2B5EF4-FFF2-40B4-BE49-F238E27FC236}">
                <a16:creationId xmlns:a16="http://schemas.microsoft.com/office/drawing/2014/main" xmlns="" id="{2770CE84-1403-5844-5100-A0AC42BD5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600200"/>
            <a:ext cx="312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--------*****----------</a:t>
            </a:r>
          </a:p>
        </p:txBody>
      </p:sp>
      <p:sp>
        <p:nvSpPr>
          <p:cNvPr id="2057" name="WordArt 9">
            <a:extLst>
              <a:ext uri="{FF2B5EF4-FFF2-40B4-BE49-F238E27FC236}">
                <a16:creationId xmlns:a16="http://schemas.microsoft.com/office/drawing/2014/main" xmlns="" id="{8A574795-0EEB-36E5-C1A8-72C70DF2B6D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4800" y="4572000"/>
            <a:ext cx="8839200" cy="14478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600" kern="10" dirty="0">
              <a:ln w="9525">
                <a:solidFill>
                  <a:srgbClr val="003399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8" name="WordArt 10">
            <a:extLst>
              <a:ext uri="{FF2B5EF4-FFF2-40B4-BE49-F238E27FC236}">
                <a16:creationId xmlns:a16="http://schemas.microsoft.com/office/drawing/2014/main" xmlns="" id="{178951D9-A817-5A86-A49C-2C88CCF2EBF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0" y="0"/>
            <a:ext cx="8915400" cy="1905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 TRIỂN NHẬN THỨC</a:t>
            </a:r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xmlns="" id="{E3277C25-6ABB-E9CF-FE87-16A5024CF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429000"/>
            <a:ext cx="66294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6600" dirty="0" err="1">
                <a:solidFill>
                  <a:srgbClr val="FF3300"/>
                </a:solidFill>
                <a:latin typeface="Arial" panose="020B0604020202020204" pitchFamily="34" charset="0"/>
              </a:rPr>
              <a:t>Lớp</a:t>
            </a:r>
            <a:r>
              <a:rPr lang="en-US" altLang="en-US" sz="6600" dirty="0">
                <a:solidFill>
                  <a:srgbClr val="FF3300"/>
                </a:solidFill>
                <a:latin typeface="Arial" panose="020B0604020202020204" pitchFamily="34" charset="0"/>
              </a:rPr>
              <a:t>: </a:t>
            </a:r>
            <a:r>
              <a:rPr lang="en-US" altLang="en-US" sz="6600" dirty="0" smtClean="0">
                <a:solidFill>
                  <a:srgbClr val="FF3300"/>
                </a:solidFill>
                <a:latin typeface="Arial" panose="020B0604020202020204" pitchFamily="34" charset="0"/>
              </a:rPr>
              <a:t>4A</a:t>
            </a:r>
            <a:endParaRPr lang="en-US" altLang="en-US" sz="66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pic>
        <p:nvPicPr>
          <p:cNvPr id="2061" name="Chu-Voi-Con-O-Ban-Don.mp3">
            <a:hlinkClick r:id="" action="ppaction://media"/>
            <a:extLst>
              <a:ext uri="{FF2B5EF4-FFF2-40B4-BE49-F238E27FC236}">
                <a16:creationId xmlns:a16="http://schemas.microsoft.com/office/drawing/2014/main" xmlns="" id="{C46383EE-5AAB-1E1A-1851-3303B90FA69D}"/>
              </a:ext>
            </a:extLst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" dur="5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39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4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4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5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52" presetID="7" presetClass="emph" presetSubtype="2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>
                                        <p:cTn id="53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56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6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4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5" dur="2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6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7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69" presetID="3" presetClass="emph" presetSubtype="2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72" presetID="22" presetClass="emph" presetSubtype="0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7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1"/>
                </p:tgtEl>
              </p:cMediaNode>
            </p:audio>
          </p:childTnLst>
        </p:cTn>
      </p:par>
    </p:tnLst>
    <p:bldLst>
      <p:bldP spid="2054" grpId="0"/>
      <p:bldP spid="2054" grpId="1"/>
      <p:bldP spid="2054" grpId="2"/>
      <p:bldP spid="2059" grpId="0"/>
      <p:bldP spid="2059" grpId="1"/>
      <p:bldP spid="2059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9" name="Picture 5" descr="rabbit copy">
            <a:extLst>
              <a:ext uri="{FF2B5EF4-FFF2-40B4-BE49-F238E27FC236}">
                <a16:creationId xmlns:a16="http://schemas.microsoft.com/office/drawing/2014/main" xmlns="" id="{77D44228-B1C6-2C79-0D41-E41ADF4AD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220980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Picture 7" descr="rabbit copy">
            <a:extLst>
              <a:ext uri="{FF2B5EF4-FFF2-40B4-BE49-F238E27FC236}">
                <a16:creationId xmlns:a16="http://schemas.microsoft.com/office/drawing/2014/main" xmlns="" id="{11C0BA98-69EA-767A-F9F2-09ACD68FE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"/>
            <a:ext cx="220980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2" name="Picture 8" descr="rabbit copy">
            <a:extLst>
              <a:ext uri="{FF2B5EF4-FFF2-40B4-BE49-F238E27FC236}">
                <a16:creationId xmlns:a16="http://schemas.microsoft.com/office/drawing/2014/main" xmlns="" id="{15AFA100-52E6-9A26-82E8-A909DED3C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81000"/>
            <a:ext cx="220980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3" name="Picture 9" descr="rabbit copy">
            <a:extLst>
              <a:ext uri="{FF2B5EF4-FFF2-40B4-BE49-F238E27FC236}">
                <a16:creationId xmlns:a16="http://schemas.microsoft.com/office/drawing/2014/main" xmlns="" id="{F5527250-EA69-EED3-373E-F6FEE9CE9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220980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4" name="Picture 10" descr="rabbit copy">
            <a:extLst>
              <a:ext uri="{FF2B5EF4-FFF2-40B4-BE49-F238E27FC236}">
                <a16:creationId xmlns:a16="http://schemas.microsoft.com/office/drawing/2014/main" xmlns="" id="{EA7C0880-62D2-30F0-095B-3D9F96DFB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419600"/>
            <a:ext cx="220980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5" name="Text Box 11">
            <a:extLst>
              <a:ext uri="{FF2B5EF4-FFF2-40B4-BE49-F238E27FC236}">
                <a16:creationId xmlns:a16="http://schemas.microsoft.com/office/drawing/2014/main" xmlns="" id="{E575861E-2F89-4718-FB76-6CE9217AC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981200"/>
            <a:ext cx="2057400" cy="225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20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1756" name="Text Box 12">
            <a:extLst>
              <a:ext uri="{FF2B5EF4-FFF2-40B4-BE49-F238E27FC236}">
                <a16:creationId xmlns:a16="http://schemas.microsoft.com/office/drawing/2014/main" xmlns="" id="{28276BAC-701E-E980-2C8E-4168B1357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209800"/>
            <a:ext cx="1371600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1700">
                <a:latin typeface="Arial" panose="020B0604020202020204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4" dur="2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1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8" dur="2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3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8" dur="2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5" grpId="0"/>
      <p:bldP spid="31755" grpId="1"/>
      <p:bldP spid="317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8" descr="photo-1">
            <a:extLst>
              <a:ext uri="{FF2B5EF4-FFF2-40B4-BE49-F238E27FC236}">
                <a16:creationId xmlns:a16="http://schemas.microsoft.com/office/drawing/2014/main" xmlns="" id="{53D4ED8A-73BB-89F2-BDD9-5B9E6A29D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76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18" descr="photo-1">
            <a:extLst>
              <a:ext uri="{FF2B5EF4-FFF2-40B4-BE49-F238E27FC236}">
                <a16:creationId xmlns:a16="http://schemas.microsoft.com/office/drawing/2014/main" xmlns="" id="{90291C21-20BB-C845-14C2-00BFEB696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685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18" descr="photo-1">
            <a:extLst>
              <a:ext uri="{FF2B5EF4-FFF2-40B4-BE49-F238E27FC236}">
                <a16:creationId xmlns:a16="http://schemas.microsoft.com/office/drawing/2014/main" xmlns="" id="{69F88DB9-B648-B8BE-136E-DA707E7F4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096000"/>
            <a:ext cx="685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8" descr="photo-1">
            <a:extLst>
              <a:ext uri="{FF2B5EF4-FFF2-40B4-BE49-F238E27FC236}">
                <a16:creationId xmlns:a16="http://schemas.microsoft.com/office/drawing/2014/main" xmlns="" id="{DBE46154-9988-863E-1937-4D030414C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76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AutoShape 5">
            <a:extLst>
              <a:ext uri="{FF2B5EF4-FFF2-40B4-BE49-F238E27FC236}">
                <a16:creationId xmlns:a16="http://schemas.microsoft.com/office/drawing/2014/main" xmlns="" id="{0AC1AAD0-2B7C-5EB1-197D-ACFC3E593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143000"/>
            <a:ext cx="7467600" cy="4267200"/>
          </a:xfrm>
          <a:prstGeom prst="horizontalScroll">
            <a:avLst>
              <a:gd name="adj" fmla="val 12500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6600"/>
                </a:solidFill>
                <a:latin typeface="Times New Roman" panose="02020603050405020304" pitchFamily="18" charset="0"/>
              </a:rPr>
              <a:t>Gộp hai nhóm đối tượng</a:t>
            </a:r>
            <a:br>
              <a:rPr lang="en-US" altLang="en-US" sz="4000" b="1">
                <a:solidFill>
                  <a:srgbClr val="006600"/>
                </a:solidFill>
                <a:latin typeface="Times New Roman" panose="02020603050405020304" pitchFamily="18" charset="0"/>
              </a:rPr>
            </a:br>
            <a:r>
              <a:rPr lang="en-US" altLang="en-US" sz="4000" b="1">
                <a:solidFill>
                  <a:srgbClr val="006600"/>
                </a:solidFill>
                <a:latin typeface="Times New Roman" panose="02020603050405020304" pitchFamily="18" charset="0"/>
              </a:rPr>
              <a:t>trong phạm vi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25" name="Picture 33" descr="cat5">
            <a:extLst>
              <a:ext uri="{FF2B5EF4-FFF2-40B4-BE49-F238E27FC236}">
                <a16:creationId xmlns:a16="http://schemas.microsoft.com/office/drawing/2014/main" xmlns="" id="{F71DE583-F166-0D09-4C21-38E0446C1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9" t="7111" r="7611" b="18222"/>
          <a:stretch>
            <a:fillRect/>
          </a:stretch>
        </p:blipFill>
        <p:spPr bwMode="auto">
          <a:xfrm>
            <a:off x="1585913" y="719138"/>
            <a:ext cx="125888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7" name="Picture 35" descr="cat5">
            <a:extLst>
              <a:ext uri="{FF2B5EF4-FFF2-40B4-BE49-F238E27FC236}">
                <a16:creationId xmlns:a16="http://schemas.microsoft.com/office/drawing/2014/main" xmlns="" id="{E159845A-7338-9ECB-4965-4312E6DE1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9" t="7111" r="7611" b="18222"/>
          <a:stretch>
            <a:fillRect/>
          </a:stretch>
        </p:blipFill>
        <p:spPr bwMode="auto">
          <a:xfrm>
            <a:off x="2928938" y="719138"/>
            <a:ext cx="125888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8" name="Picture 36" descr="cat5">
            <a:extLst>
              <a:ext uri="{FF2B5EF4-FFF2-40B4-BE49-F238E27FC236}">
                <a16:creationId xmlns:a16="http://schemas.microsoft.com/office/drawing/2014/main" xmlns="" id="{C2898237-AABA-A5F6-BBD7-E7C861EA7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9" t="7111" r="7611" b="18222"/>
          <a:stretch>
            <a:fillRect/>
          </a:stretch>
        </p:blipFill>
        <p:spPr bwMode="auto">
          <a:xfrm>
            <a:off x="4297363" y="719138"/>
            <a:ext cx="125888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9" name="Picture 37" descr="cat5">
            <a:extLst>
              <a:ext uri="{FF2B5EF4-FFF2-40B4-BE49-F238E27FC236}">
                <a16:creationId xmlns:a16="http://schemas.microsoft.com/office/drawing/2014/main" xmlns="" id="{B6B0AFED-5BA0-B763-9381-CF8534B9B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9" t="7111" r="7611" b="18222"/>
          <a:stretch>
            <a:fillRect/>
          </a:stretch>
        </p:blipFill>
        <p:spPr bwMode="auto">
          <a:xfrm>
            <a:off x="5603875" y="719138"/>
            <a:ext cx="12588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30" name="Text Box 38">
            <a:extLst>
              <a:ext uri="{FF2B5EF4-FFF2-40B4-BE49-F238E27FC236}">
                <a16:creationId xmlns:a16="http://schemas.microsoft.com/office/drawing/2014/main" xmlns="" id="{FAF85492-63B3-9B0C-42FD-BF9AF5866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2763" y="500063"/>
            <a:ext cx="985837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90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</a:p>
        </p:txBody>
      </p:sp>
      <p:pic>
        <p:nvPicPr>
          <p:cNvPr id="20" name="Picture 34" descr="cat5">
            <a:extLst>
              <a:ext uri="{FF2B5EF4-FFF2-40B4-BE49-F238E27FC236}">
                <a16:creationId xmlns:a16="http://schemas.microsoft.com/office/drawing/2014/main" xmlns="" id="{9B7DFA7E-73B2-BE52-CAD0-A1F1EAC3E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9" t="7111" r="7611" b="18222"/>
          <a:stretch>
            <a:fillRect/>
          </a:stretch>
        </p:blipFill>
        <p:spPr bwMode="auto">
          <a:xfrm>
            <a:off x="3559175" y="4349750"/>
            <a:ext cx="1201738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8EA34C9-ECEF-B71F-4AD4-BAB563A1741B}"/>
              </a:ext>
            </a:extLst>
          </p:cNvPr>
          <p:cNvSpPr/>
          <p:nvPr/>
        </p:nvSpPr>
        <p:spPr>
          <a:xfrm>
            <a:off x="4961739" y="4349145"/>
            <a:ext cx="869149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25" name="Picture 33" descr="cat5">
            <a:extLst>
              <a:ext uri="{FF2B5EF4-FFF2-40B4-BE49-F238E27FC236}">
                <a16:creationId xmlns:a16="http://schemas.microsoft.com/office/drawing/2014/main" xmlns="" id="{0997E695-80C4-BFE7-F303-15CB2FC06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9" t="7111" r="7611" b="18222"/>
          <a:stretch>
            <a:fillRect/>
          </a:stretch>
        </p:blipFill>
        <p:spPr bwMode="auto">
          <a:xfrm>
            <a:off x="1462088" y="246063"/>
            <a:ext cx="125888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8" name="Picture 36" descr="cat5">
            <a:extLst>
              <a:ext uri="{FF2B5EF4-FFF2-40B4-BE49-F238E27FC236}">
                <a16:creationId xmlns:a16="http://schemas.microsoft.com/office/drawing/2014/main" xmlns="" id="{408D0B5E-6009-AC26-0515-2FE725047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9" t="7111" r="7611" b="18222"/>
          <a:stretch>
            <a:fillRect/>
          </a:stretch>
        </p:blipFill>
        <p:spPr bwMode="auto">
          <a:xfrm>
            <a:off x="157163" y="276225"/>
            <a:ext cx="125888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29" name="Picture 37" descr="cat5">
            <a:extLst>
              <a:ext uri="{FF2B5EF4-FFF2-40B4-BE49-F238E27FC236}">
                <a16:creationId xmlns:a16="http://schemas.microsoft.com/office/drawing/2014/main" xmlns="" id="{6059BBB7-B268-1CDD-7033-BDBF7F749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9" t="7111" r="7611" b="18222"/>
          <a:stretch>
            <a:fillRect/>
          </a:stretch>
        </p:blipFill>
        <p:spPr bwMode="auto">
          <a:xfrm>
            <a:off x="2740025" y="234950"/>
            <a:ext cx="12588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4" descr="cat5">
            <a:extLst>
              <a:ext uri="{FF2B5EF4-FFF2-40B4-BE49-F238E27FC236}">
                <a16:creationId xmlns:a16="http://schemas.microsoft.com/office/drawing/2014/main" xmlns="" id="{B6371A6C-7A28-BDEB-D58E-2B9C8BC5A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9" t="7111" r="7611" b="18222"/>
          <a:stretch>
            <a:fillRect/>
          </a:stretch>
        </p:blipFill>
        <p:spPr bwMode="auto">
          <a:xfrm>
            <a:off x="279400" y="2540000"/>
            <a:ext cx="1201738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7" descr="cat5">
            <a:extLst>
              <a:ext uri="{FF2B5EF4-FFF2-40B4-BE49-F238E27FC236}">
                <a16:creationId xmlns:a16="http://schemas.microsoft.com/office/drawing/2014/main" xmlns="" id="{EAD087A0-221C-494E-99E7-A106A682A4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9" t="7111" r="7611" b="18222"/>
          <a:stretch>
            <a:fillRect/>
          </a:stretch>
        </p:blipFill>
        <p:spPr bwMode="auto">
          <a:xfrm>
            <a:off x="4060825" y="234950"/>
            <a:ext cx="12588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EB2AE15-7320-1057-D948-D13CA27BCD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4800600"/>
            <a:ext cx="183038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-0.00261 0.6930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3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40741E-7 L -0.00365 0.6974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38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3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41 -0.00116 L 0.0066 0.699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38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3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0.00382 0.6990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3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 L 0.57882 0.3631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41" y="1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9" name="Picture 11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BAA821F7-C6A7-1E4D-4C98-72F12A7AD47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1981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2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D1115464-6E06-44B6-55D0-6EDEC3E3D49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2281238"/>
            <a:ext cx="1981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13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62B25297-A770-BFC8-95D1-CC0DF35006E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33600"/>
            <a:ext cx="1981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14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4E6DF403-B320-AD48-69FF-D46DE8A7401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0" y="228600"/>
            <a:ext cx="1981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3" name="Picture 15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51FCFA2E-ACD0-B1B1-1356-E5A8F719B24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475" y="188913"/>
            <a:ext cx="1981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38">
            <a:extLst>
              <a:ext uri="{FF2B5EF4-FFF2-40B4-BE49-F238E27FC236}">
                <a16:creationId xmlns:a16="http://schemas.microsoft.com/office/drawing/2014/main" xmlns="" id="{039FAC6E-A270-A540-0437-D873D66B1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7625"/>
            <a:ext cx="985838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90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0248" name="Text Box 38">
            <a:extLst>
              <a:ext uri="{FF2B5EF4-FFF2-40B4-BE49-F238E27FC236}">
                <a16:creationId xmlns:a16="http://schemas.microsoft.com/office/drawing/2014/main" xmlns="" id="{B02486B4-0993-A371-EE1C-212EEE4D2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1981200"/>
            <a:ext cx="985838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90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2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9" name="Picture 11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72D40593-8083-580A-11E3-9EAA388AD66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1600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2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66B4003A-E2BF-239C-14E5-7A0A108B438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70113"/>
            <a:ext cx="1409700" cy="163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13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3C98A2CD-8E72-1742-C220-8B841666425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2105025"/>
            <a:ext cx="1600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14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4AAD08FA-2A51-38DA-322B-AB474CDE4B0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825" y="190500"/>
            <a:ext cx="15017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3" name="Picture 15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8563C6A9-F8D9-5585-F50F-32971AD81D5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3" y="190500"/>
            <a:ext cx="1731962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99E3B5D-361D-7928-6EA0-886C1BD117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575" y="4572000"/>
            <a:ext cx="12192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77556E-17 L -0.01667 0.715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3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0.02916 0.7208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" y="3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44444E-6 L -0.04288 0.7208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3" y="3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41666 0.4597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3" y="2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0.39375 0.4530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2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8">
            <a:extLst>
              <a:ext uri="{FF2B5EF4-FFF2-40B4-BE49-F238E27FC236}">
                <a16:creationId xmlns:a16="http://schemas.microsoft.com/office/drawing/2014/main" xmlns="" id="{DF5003E6-A6A1-D85F-F26A-F95A324CEFF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352800" y="533400"/>
            <a:ext cx="4572000" cy="2209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600" kern="10">
              <a:solidFill>
                <a:schemeClr val="tx2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88C719CD-5F8E-0626-1F17-48753C827346}"/>
              </a:ext>
            </a:extLst>
          </p:cNvPr>
          <p:cNvSpPr/>
          <p:nvPr/>
        </p:nvSpPr>
        <p:spPr>
          <a:xfrm>
            <a:off x="4800600" y="457200"/>
            <a:ext cx="500697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</p:txBody>
      </p:sp>
      <p:sp>
        <p:nvSpPr>
          <p:cNvPr id="17412" name="AutoShape 6">
            <a:extLst>
              <a:ext uri="{FF2B5EF4-FFF2-40B4-BE49-F238E27FC236}">
                <a16:creationId xmlns:a16="http://schemas.microsoft.com/office/drawing/2014/main" xmlns="" id="{F8B7376E-4516-0D68-0CE2-7F4514090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800"/>
            <a:ext cx="8382000" cy="4090988"/>
          </a:xfrm>
          <a:prstGeom prst="cloudCallout">
            <a:avLst>
              <a:gd name="adj1" fmla="val 37426"/>
              <a:gd name="adj2" fmla="val 94394"/>
            </a:avLst>
          </a:prstGeom>
          <a:solidFill>
            <a:srgbClr val="00FFFF"/>
          </a:solidFill>
          <a:ln w="28575">
            <a:solidFill>
              <a:srgbClr val="00FFF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Arial" panose="020B0604020202020204" pitchFamily="34" charset="0"/>
              </a:rPr>
              <a:t> Gộp 2 nhóm đối tượng thành nhóm có 5 đối tượng theo yêu cầu </a:t>
            </a:r>
          </a:p>
        </p:txBody>
      </p:sp>
      <p:pic>
        <p:nvPicPr>
          <p:cNvPr id="17413" name="Picture 18" descr="photo-1">
            <a:extLst>
              <a:ext uri="{FF2B5EF4-FFF2-40B4-BE49-F238E27FC236}">
                <a16:creationId xmlns:a16="http://schemas.microsoft.com/office/drawing/2014/main" xmlns="" id="{F8CC9185-04D7-0DA1-E893-5D0253E8F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8" descr="photo-1">
            <a:extLst>
              <a:ext uri="{FF2B5EF4-FFF2-40B4-BE49-F238E27FC236}">
                <a16:creationId xmlns:a16="http://schemas.microsoft.com/office/drawing/2014/main" xmlns="" id="{FB6ADDFD-2D39-1711-CB4D-561DEC19F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762000" cy="684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18" descr="photo-1">
            <a:extLst>
              <a:ext uri="{FF2B5EF4-FFF2-40B4-BE49-F238E27FC236}">
                <a16:creationId xmlns:a16="http://schemas.microsoft.com/office/drawing/2014/main" xmlns="" id="{219B8816-CF00-2A59-3BC8-DD6DE5A2F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0"/>
            <a:ext cx="76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18" descr="photo-1">
            <a:extLst>
              <a:ext uri="{FF2B5EF4-FFF2-40B4-BE49-F238E27FC236}">
                <a16:creationId xmlns:a16="http://schemas.microsoft.com/office/drawing/2014/main" xmlns="" id="{F8763F4E-0046-0E14-328F-0586AC74B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0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ircl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8" descr="photo-1">
            <a:extLst>
              <a:ext uri="{FF2B5EF4-FFF2-40B4-BE49-F238E27FC236}">
                <a16:creationId xmlns:a16="http://schemas.microsoft.com/office/drawing/2014/main" xmlns="" id="{10CF7B64-2E36-5307-EE55-550680C17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76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18" descr="photo-1">
            <a:extLst>
              <a:ext uri="{FF2B5EF4-FFF2-40B4-BE49-F238E27FC236}">
                <a16:creationId xmlns:a16="http://schemas.microsoft.com/office/drawing/2014/main" xmlns="" id="{64EC4B4C-7488-E182-4F59-81696D3E7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685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18" descr="photo-1">
            <a:extLst>
              <a:ext uri="{FF2B5EF4-FFF2-40B4-BE49-F238E27FC236}">
                <a16:creationId xmlns:a16="http://schemas.microsoft.com/office/drawing/2014/main" xmlns="" id="{C39529F6-4AD5-EF0B-8F58-1E7548FCB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096000"/>
            <a:ext cx="685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18" descr="photo-1">
            <a:extLst>
              <a:ext uri="{FF2B5EF4-FFF2-40B4-BE49-F238E27FC236}">
                <a16:creationId xmlns:a16="http://schemas.microsoft.com/office/drawing/2014/main" xmlns="" id="{C347F845-2BD5-60F0-411E-3AAA60AA0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76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AutoShape 5">
            <a:extLst>
              <a:ext uri="{FF2B5EF4-FFF2-40B4-BE49-F238E27FC236}">
                <a16:creationId xmlns:a16="http://schemas.microsoft.com/office/drawing/2014/main" xmlns="" id="{83FD68A2-7411-32ED-E1D6-B0F98B837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8" y="747713"/>
            <a:ext cx="8686800" cy="4572000"/>
          </a:xfrm>
          <a:prstGeom prst="horizontalScroll">
            <a:avLst>
              <a:gd name="adj" fmla="val 12500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Arial" panose="020B0604020202020204" pitchFamily="34" charset="0"/>
              </a:rPr>
              <a:t> Củng cố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Arial" panose="020B0604020202020204" pitchFamily="34" charset="0"/>
              </a:rPr>
              <a:t>       - Có mấy cách gộp 2 nhóm</a:t>
            </a:r>
            <a:br>
              <a:rPr lang="en-US" altLang="en-US" sz="4000" b="1">
                <a:solidFill>
                  <a:srgbClr val="0000FF"/>
                </a:solidFill>
                <a:latin typeface="Arial" panose="020B0604020202020204" pitchFamily="34" charset="0"/>
              </a:rPr>
            </a:br>
            <a:r>
              <a:rPr lang="en-US" altLang="en-US" sz="4000" b="1">
                <a:solidFill>
                  <a:srgbClr val="0000FF"/>
                </a:solidFill>
                <a:latin typeface="Arial" panose="020B0604020202020204" pitchFamily="34" charset="0"/>
              </a:rPr>
              <a:t>thành</a:t>
            </a:r>
            <a:br>
              <a:rPr lang="en-US" altLang="en-US" sz="4000" b="1">
                <a:solidFill>
                  <a:srgbClr val="0000FF"/>
                </a:solidFill>
                <a:latin typeface="Arial" panose="020B0604020202020204" pitchFamily="34" charset="0"/>
              </a:rPr>
            </a:br>
            <a:r>
              <a:rPr lang="en-US" altLang="en-US" sz="4000" b="1">
                <a:solidFill>
                  <a:srgbClr val="0000FF"/>
                </a:solidFill>
                <a:latin typeface="Arial" panose="020B0604020202020204" pitchFamily="34" charset="0"/>
              </a:rPr>
              <a:t> 1nhóm có 5 đối tượng?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Arial" panose="020B0604020202020204" pitchFamily="34" charset="0"/>
              </a:rPr>
              <a:t>- Đó là những cách nào?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Rectangle 7">
            <a:extLst>
              <a:ext uri="{FF2B5EF4-FFF2-40B4-BE49-F238E27FC236}">
                <a16:creationId xmlns:a16="http://schemas.microsoft.com/office/drawing/2014/main" xmlns="" id="{18E2B964-32F2-851E-6ED2-E4DA90EFF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8" y="877888"/>
            <a:ext cx="3886200" cy="1524000"/>
          </a:xfrm>
          <a:prstGeom prst="rect">
            <a:avLst/>
          </a:prstGeom>
          <a:solidFill>
            <a:srgbClr val="FFFF66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900">
                <a:latin typeface="Arial" panose="020B0604020202020204" pitchFamily="34" charset="0"/>
              </a:rPr>
              <a:t>4-1</a:t>
            </a:r>
          </a:p>
        </p:txBody>
      </p:sp>
      <p:sp>
        <p:nvSpPr>
          <p:cNvPr id="32773" name="Oval 5">
            <a:extLst>
              <a:ext uri="{FF2B5EF4-FFF2-40B4-BE49-F238E27FC236}">
                <a16:creationId xmlns:a16="http://schemas.microsoft.com/office/drawing/2014/main" xmlns="" id="{1A81CF3F-ED2F-4AC8-9DDF-9D324DE01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144588"/>
            <a:ext cx="2667000" cy="2514600"/>
          </a:xfrm>
          <a:prstGeom prst="ellipse">
            <a:avLst/>
          </a:prstGeom>
          <a:solidFill>
            <a:srgbClr val="66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600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2774" name="AutoShape 6">
            <a:extLst>
              <a:ext uri="{FF2B5EF4-FFF2-40B4-BE49-F238E27FC236}">
                <a16:creationId xmlns:a16="http://schemas.microsoft.com/office/drawing/2014/main" xmlns="" id="{AD60C416-32B5-6557-5652-FB408F208569}"/>
              </a:ext>
            </a:extLst>
          </p:cNvPr>
          <p:cNvSpPr>
            <a:spLocks noChangeArrowheads="1"/>
          </p:cNvSpPr>
          <p:nvPr/>
        </p:nvSpPr>
        <p:spPr bwMode="auto">
          <a:xfrm rot="2720868">
            <a:off x="4475163" y="2571750"/>
            <a:ext cx="304800" cy="1454150"/>
          </a:xfrm>
          <a:prstGeom prst="upArrow">
            <a:avLst>
              <a:gd name="adj1" fmla="val 50000"/>
              <a:gd name="adj2" fmla="val 104539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32776" name="AutoShape 8">
            <a:extLst>
              <a:ext uri="{FF2B5EF4-FFF2-40B4-BE49-F238E27FC236}">
                <a16:creationId xmlns:a16="http://schemas.microsoft.com/office/drawing/2014/main" xmlns="" id="{E0DDB9CF-58AB-31F4-1896-8FD79AF5E19D}"/>
              </a:ext>
            </a:extLst>
          </p:cNvPr>
          <p:cNvSpPr>
            <a:spLocks noChangeArrowheads="1"/>
          </p:cNvSpPr>
          <p:nvPr/>
        </p:nvSpPr>
        <p:spPr bwMode="auto">
          <a:xfrm rot="7970137">
            <a:off x="4469607" y="1480343"/>
            <a:ext cx="336550" cy="1281113"/>
          </a:xfrm>
          <a:prstGeom prst="upArrow">
            <a:avLst>
              <a:gd name="adj1" fmla="val 50000"/>
              <a:gd name="adj2" fmla="val 104523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32777" name="Rectangle 9">
            <a:extLst>
              <a:ext uri="{FF2B5EF4-FFF2-40B4-BE49-F238E27FC236}">
                <a16:creationId xmlns:a16="http://schemas.microsoft.com/office/drawing/2014/main" xmlns="" id="{070CF9CD-41B4-28B6-34B9-46F008FC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8" y="3124200"/>
            <a:ext cx="3886200" cy="1447800"/>
          </a:xfrm>
          <a:prstGeom prst="rect">
            <a:avLst/>
          </a:prstGeom>
          <a:solidFill>
            <a:srgbClr val="FFFF66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700">
                <a:latin typeface="Arial" panose="020B0604020202020204" pitchFamily="34" charset="0"/>
              </a:rPr>
              <a:t>3-2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 animBg="1"/>
      <p:bldP spid="32773" grpId="0" animBg="1"/>
      <p:bldP spid="32774" grpId="0" animBg="1"/>
      <p:bldP spid="32776" grpId="0" animBg="1"/>
      <p:bldP spid="3277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8" descr="photo-1">
            <a:extLst>
              <a:ext uri="{FF2B5EF4-FFF2-40B4-BE49-F238E27FC236}">
                <a16:creationId xmlns:a16="http://schemas.microsoft.com/office/drawing/2014/main" xmlns="" id="{52D8C75C-958A-2D87-7EDF-3BD3F1BD4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76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18" descr="photo-1">
            <a:extLst>
              <a:ext uri="{FF2B5EF4-FFF2-40B4-BE49-F238E27FC236}">
                <a16:creationId xmlns:a16="http://schemas.microsoft.com/office/drawing/2014/main" xmlns="" id="{AC0A26E1-BFE5-8D9B-1F92-E2092BDCC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685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18" descr="photo-1">
            <a:extLst>
              <a:ext uri="{FF2B5EF4-FFF2-40B4-BE49-F238E27FC236}">
                <a16:creationId xmlns:a16="http://schemas.microsoft.com/office/drawing/2014/main" xmlns="" id="{E6536C7C-FDD4-2D95-F94B-0E12411E9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096000"/>
            <a:ext cx="685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18" descr="photo-1">
            <a:extLst>
              <a:ext uri="{FF2B5EF4-FFF2-40B4-BE49-F238E27FC236}">
                <a16:creationId xmlns:a16="http://schemas.microsoft.com/office/drawing/2014/main" xmlns="" id="{844F3F87-F64A-A0E0-DAB5-C77BF3C50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76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7">
            <a:extLst>
              <a:ext uri="{FF2B5EF4-FFF2-40B4-BE49-F238E27FC236}">
                <a16:creationId xmlns:a16="http://schemas.microsoft.com/office/drawing/2014/main" xmlns="" id="{CE57C43D-6C08-EAB8-2058-FD3C2326A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1913" y="1058863"/>
            <a:ext cx="8686801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solidFill>
                  <a:srgbClr val="FF3300"/>
                </a:solidFill>
                <a:latin typeface="Arial" panose="020B0604020202020204" pitchFamily="34" charset="0"/>
              </a:rPr>
              <a:t>Trò chơi 1: </a:t>
            </a:r>
            <a:br>
              <a:rPr lang="en-US" altLang="en-US" sz="6000">
                <a:solidFill>
                  <a:srgbClr val="FF3300"/>
                </a:solidFill>
                <a:latin typeface="Arial" panose="020B0604020202020204" pitchFamily="34" charset="0"/>
              </a:rPr>
            </a:br>
            <a:r>
              <a:rPr lang="en-US" altLang="en-US" sz="6000">
                <a:solidFill>
                  <a:srgbClr val="FF3300"/>
                </a:solidFill>
                <a:latin typeface="Arial" panose="020B0604020202020204" pitchFamily="34" charset="0"/>
              </a:rPr>
              <a:t>bé cùng chung sức</a:t>
            </a:r>
          </a:p>
        </p:txBody>
      </p:sp>
      <p:sp>
        <p:nvSpPr>
          <p:cNvPr id="19464" name="Text Box 8">
            <a:extLst>
              <a:ext uri="{FF2B5EF4-FFF2-40B4-BE49-F238E27FC236}">
                <a16:creationId xmlns:a16="http://schemas.microsoft.com/office/drawing/2014/main" xmlns="" id="{1568170B-B990-0B67-06F6-E6C477C55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924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48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8" presetID="56" presetClass="entr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2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25" presetID="56" presetClass="entr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2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19463" grpId="1"/>
      <p:bldP spid="19464" grpId="0"/>
      <p:bldP spid="1946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5">
            <a:extLst>
              <a:ext uri="{FF2B5EF4-FFF2-40B4-BE49-F238E27FC236}">
                <a16:creationId xmlns:a16="http://schemas.microsoft.com/office/drawing/2014/main" xmlns="" id="{1D407612-C488-9E6E-43A5-9634A6857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19200"/>
            <a:ext cx="8534400" cy="3581400"/>
          </a:xfrm>
          <a:prstGeom prst="horizontalScroll">
            <a:avLst>
              <a:gd name="adj" fmla="val 12500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latin typeface="Arial" panose="020B0604020202020204" pitchFamily="34" charset="0"/>
              </a:rPr>
              <a:t>Ôn đếm đến 5, củng cố số lượng 5,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latin typeface="Arial" panose="020B0604020202020204" pitchFamily="34" charset="0"/>
              </a:rPr>
              <a:t>thêm bớt trong phạm vi 5</a:t>
            </a:r>
          </a:p>
        </p:txBody>
      </p:sp>
      <p:sp>
        <p:nvSpPr>
          <p:cNvPr id="3075" name="WordArt 8">
            <a:extLst>
              <a:ext uri="{FF2B5EF4-FFF2-40B4-BE49-F238E27FC236}">
                <a16:creationId xmlns:a16="http://schemas.microsoft.com/office/drawing/2014/main" xmlns="" id="{80DE8CDA-3A84-1513-7300-E6A12424ECE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71800" y="533400"/>
            <a:ext cx="34290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600" kern="10"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18" descr="photo-1">
            <a:extLst>
              <a:ext uri="{FF2B5EF4-FFF2-40B4-BE49-F238E27FC236}">
                <a16:creationId xmlns:a16="http://schemas.microsoft.com/office/drawing/2014/main" xmlns="" id="{2297A651-1695-76AF-9EC6-2235388DA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76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9" descr="photo-1">
            <a:extLst>
              <a:ext uri="{FF2B5EF4-FFF2-40B4-BE49-F238E27FC236}">
                <a16:creationId xmlns:a16="http://schemas.microsoft.com/office/drawing/2014/main" xmlns="" id="{6CF5BEA4-B359-8298-B308-D54093246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0"/>
            <a:ext cx="914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5">
            <a:extLst>
              <a:ext uri="{FF2B5EF4-FFF2-40B4-BE49-F238E27FC236}">
                <a16:creationId xmlns:a16="http://schemas.microsoft.com/office/drawing/2014/main" xmlns="" id="{55566644-7A70-376D-E037-0CA1F8A48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05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43100" b="1">
              <a:latin typeface=".VnAvant" pitchFamily="34" charset="0"/>
            </a:endParaRPr>
          </a:p>
        </p:txBody>
      </p:sp>
      <p:pic>
        <p:nvPicPr>
          <p:cNvPr id="3079" name="Picture 18" descr="photo-1">
            <a:extLst>
              <a:ext uri="{FF2B5EF4-FFF2-40B4-BE49-F238E27FC236}">
                <a16:creationId xmlns:a16="http://schemas.microsoft.com/office/drawing/2014/main" xmlns="" id="{0AC85A95-F9ED-7A45-CBDB-3370D349A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8" descr="photo-1">
            <a:extLst>
              <a:ext uri="{FF2B5EF4-FFF2-40B4-BE49-F238E27FC236}">
                <a16:creationId xmlns:a16="http://schemas.microsoft.com/office/drawing/2014/main" xmlns="" id="{7E632774-58AF-D455-AF47-55F2FEF98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463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diamond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8" descr="photo-1">
            <a:extLst>
              <a:ext uri="{FF2B5EF4-FFF2-40B4-BE49-F238E27FC236}">
                <a16:creationId xmlns:a16="http://schemas.microsoft.com/office/drawing/2014/main" xmlns="" id="{F147C0F9-9208-AA99-320E-FB788D820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76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18" descr="photo-1">
            <a:extLst>
              <a:ext uri="{FF2B5EF4-FFF2-40B4-BE49-F238E27FC236}">
                <a16:creationId xmlns:a16="http://schemas.microsoft.com/office/drawing/2014/main" xmlns="" id="{DA4A3036-958C-14EC-1DFA-A63925A4C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685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18" descr="photo-1">
            <a:extLst>
              <a:ext uri="{FF2B5EF4-FFF2-40B4-BE49-F238E27FC236}">
                <a16:creationId xmlns:a16="http://schemas.microsoft.com/office/drawing/2014/main" xmlns="" id="{2602857D-6B3E-5754-5748-C572E5E05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096000"/>
            <a:ext cx="685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18" descr="photo-1">
            <a:extLst>
              <a:ext uri="{FF2B5EF4-FFF2-40B4-BE49-F238E27FC236}">
                <a16:creationId xmlns:a16="http://schemas.microsoft.com/office/drawing/2014/main" xmlns="" id="{C370348F-85D0-AD70-B121-D706EEB04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76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7">
            <a:extLst>
              <a:ext uri="{FF2B5EF4-FFF2-40B4-BE49-F238E27FC236}">
                <a16:creationId xmlns:a16="http://schemas.microsoft.com/office/drawing/2014/main" xmlns="" id="{186B18AA-130A-D8B1-A4DC-45AE77513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459038"/>
            <a:ext cx="8686800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>
                <a:solidFill>
                  <a:srgbClr val="FF3300"/>
                </a:solidFill>
                <a:latin typeface="Arial" panose="020B0604020202020204" pitchFamily="34" charset="0"/>
              </a:rPr>
              <a:t>Trò chơi 2: </a:t>
            </a:r>
            <a:br>
              <a:rPr lang="en-US" altLang="en-US" sz="6000">
                <a:solidFill>
                  <a:srgbClr val="FF3300"/>
                </a:solidFill>
                <a:latin typeface="Arial" panose="020B0604020202020204" pitchFamily="34" charset="0"/>
              </a:rPr>
            </a:br>
            <a:r>
              <a:rPr lang="en-US" altLang="en-US" sz="6000">
                <a:solidFill>
                  <a:srgbClr val="FF3300"/>
                </a:solidFill>
                <a:latin typeface="Arial" panose="020B0604020202020204" pitchFamily="34" charset="0"/>
              </a:rPr>
              <a:t>Tìm nhà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1" presetID="56" presetClass="entr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2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19463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8" descr="photo-1">
            <a:extLst>
              <a:ext uri="{FF2B5EF4-FFF2-40B4-BE49-F238E27FC236}">
                <a16:creationId xmlns:a16="http://schemas.microsoft.com/office/drawing/2014/main" xmlns="" id="{A3525146-6693-9FCD-9179-C9DA3F3B4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76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18" descr="photo-1">
            <a:extLst>
              <a:ext uri="{FF2B5EF4-FFF2-40B4-BE49-F238E27FC236}">
                <a16:creationId xmlns:a16="http://schemas.microsoft.com/office/drawing/2014/main" xmlns="" id="{D882E691-5DB9-2A0A-1CF1-8576CCC05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685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18" descr="photo-1">
            <a:extLst>
              <a:ext uri="{FF2B5EF4-FFF2-40B4-BE49-F238E27FC236}">
                <a16:creationId xmlns:a16="http://schemas.microsoft.com/office/drawing/2014/main" xmlns="" id="{49D603E5-E60B-3C32-520C-184CA1E76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096000"/>
            <a:ext cx="6858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18" descr="photo-1">
            <a:extLst>
              <a:ext uri="{FF2B5EF4-FFF2-40B4-BE49-F238E27FC236}">
                <a16:creationId xmlns:a16="http://schemas.microsoft.com/office/drawing/2014/main" xmlns="" id="{EE90A178-D191-118A-5C4A-72FC23984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76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7">
            <a:extLst>
              <a:ext uri="{FF2B5EF4-FFF2-40B4-BE49-F238E27FC236}">
                <a16:creationId xmlns:a16="http://schemas.microsoft.com/office/drawing/2014/main" xmlns="" id="{C97FAB55-116C-464E-91BE-434E7D545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874838"/>
            <a:ext cx="8686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8000">
                <a:solidFill>
                  <a:srgbClr val="FF3300"/>
                </a:solidFill>
                <a:latin typeface="Arial" panose="020B0604020202020204" pitchFamily="34" charset="0"/>
              </a:rPr>
              <a:t>Tiết học kết thúc</a:t>
            </a:r>
          </a:p>
        </p:txBody>
      </p:sp>
      <p:sp>
        <p:nvSpPr>
          <p:cNvPr id="19464" name="Text Box 8">
            <a:extLst>
              <a:ext uri="{FF2B5EF4-FFF2-40B4-BE49-F238E27FC236}">
                <a16:creationId xmlns:a16="http://schemas.microsoft.com/office/drawing/2014/main" xmlns="" id="{6B284281-2E7E-9587-7AA8-4DB320F9C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738" y="3778250"/>
            <a:ext cx="7924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800">
                <a:solidFill>
                  <a:srgbClr val="0000FF"/>
                </a:solidFill>
                <a:latin typeface="Arial" panose="020B0604020202020204" pitchFamily="34" charset="0"/>
              </a:rPr>
              <a:t>Chúc các cô nhiều sức khỏe</a:t>
            </a:r>
          </a:p>
        </p:txBody>
      </p:sp>
      <p:pic>
        <p:nvPicPr>
          <p:cNvPr id="19465" name="Gau va rung xanh - Hoai Bang - Thao My [NCT 53634015017669531250].mp3">
            <a:hlinkClick r:id="" action="ppaction://media"/>
            <a:extLst>
              <a:ext uri="{FF2B5EF4-FFF2-40B4-BE49-F238E27FC236}">
                <a16:creationId xmlns:a16="http://schemas.microsoft.com/office/drawing/2014/main" xmlns="" id="{23DA8EBC-B014-391B-8E42-BCC133E1D012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94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74099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84099"/>
                            </p:stCondLst>
                            <p:childTnLst>
                              <p:par>
                                <p:cTn id="20" presetID="56" presetClass="entr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2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95599"/>
                            </p:stCondLst>
                            <p:childTnLst>
                              <p:par>
                                <p:cTn id="27" presetID="56" presetClass="entr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2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33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465"/>
                </p:tgtEl>
              </p:cMediaNode>
            </p:audio>
          </p:childTnLst>
        </p:cTn>
      </p:par>
    </p:tnLst>
    <p:bldLst>
      <p:bldP spid="19463" grpId="0"/>
      <p:bldP spid="19463" grpId="1"/>
      <p:bldP spid="19464" grpId="0"/>
      <p:bldP spid="1946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2">
            <a:extLst>
              <a:ext uri="{FF2B5EF4-FFF2-40B4-BE49-F238E27FC236}">
                <a16:creationId xmlns:a16="http://schemas.microsoft.com/office/drawing/2014/main" xmlns="" id="{D9F4DA17-15AE-182F-0B47-E6C9B7956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905000"/>
            <a:ext cx="1676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90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2">
            <a:extLst>
              <a:ext uri="{FF2B5EF4-FFF2-40B4-BE49-F238E27FC236}">
                <a16:creationId xmlns:a16="http://schemas.microsoft.com/office/drawing/2014/main" xmlns="" id="{49E2DC96-DD57-77F1-42D6-6F45DF775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905000"/>
            <a:ext cx="1676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90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2">
            <a:extLst>
              <a:ext uri="{FF2B5EF4-FFF2-40B4-BE49-F238E27FC236}">
                <a16:creationId xmlns:a16="http://schemas.microsoft.com/office/drawing/2014/main" xmlns="" id="{9C857077-5BB4-9AD0-40C1-51C248286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828800"/>
            <a:ext cx="1676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90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2">
            <a:extLst>
              <a:ext uri="{FF2B5EF4-FFF2-40B4-BE49-F238E27FC236}">
                <a16:creationId xmlns:a16="http://schemas.microsoft.com/office/drawing/2014/main" xmlns="" id="{DCFD6184-DA9B-1583-582E-739971A05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863" y="1620838"/>
            <a:ext cx="1676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90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2">
            <a:extLst>
              <a:ext uri="{FF2B5EF4-FFF2-40B4-BE49-F238E27FC236}">
                <a16:creationId xmlns:a16="http://schemas.microsoft.com/office/drawing/2014/main" xmlns="" id="{33289D9C-CEB3-2FFC-97E0-E1C0E9798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1676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900">
                <a:solidFill>
                  <a:srgbClr val="0000FF"/>
                </a:solidFill>
                <a:latin typeface="Arial" panose="020B0604020202020204" pitchFamily="34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6" name="Group 12">
            <a:extLst>
              <a:ext uri="{FF2B5EF4-FFF2-40B4-BE49-F238E27FC236}">
                <a16:creationId xmlns:a16="http://schemas.microsoft.com/office/drawing/2014/main" xmlns="" id="{57791C4C-7AAE-D3DC-1831-794302605652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81000" y="0"/>
            <a:ext cx="1828800" cy="2590800"/>
            <a:chOff x="2016" y="2160"/>
            <a:chExt cx="1728" cy="2160"/>
          </a:xfrm>
        </p:grpSpPr>
        <p:pic>
          <p:nvPicPr>
            <p:cNvPr id="9232" name="Picture 13" descr="dau tho">
              <a:extLst>
                <a:ext uri="{FF2B5EF4-FFF2-40B4-BE49-F238E27FC236}">
                  <a16:creationId xmlns:a16="http://schemas.microsoft.com/office/drawing/2014/main" xmlns="" id="{5226455C-7516-0455-9222-64DF33DBC7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56892">
              <a:off x="2544" y="2160"/>
              <a:ext cx="1200" cy="1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3" name="Picture 14" descr="than tho">
              <a:extLst>
                <a:ext uri="{FF2B5EF4-FFF2-40B4-BE49-F238E27FC236}">
                  <a16:creationId xmlns:a16="http://schemas.microsoft.com/office/drawing/2014/main" xmlns="" id="{0B494E90-BB67-1D7C-7035-0A49E95E2E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70831">
              <a:off x="2016" y="2824"/>
              <a:ext cx="1630" cy="1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4" name="Group 30">
            <a:extLst>
              <a:ext uri="{FF2B5EF4-FFF2-40B4-BE49-F238E27FC236}">
                <a16:creationId xmlns:a16="http://schemas.microsoft.com/office/drawing/2014/main" xmlns="" id="{172CB8B4-7DEA-316B-3F67-BCF3DA9AD24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400800" y="3276600"/>
            <a:ext cx="1828800" cy="2590800"/>
            <a:chOff x="2016" y="2160"/>
            <a:chExt cx="1728" cy="2160"/>
          </a:xfrm>
        </p:grpSpPr>
        <p:pic>
          <p:nvPicPr>
            <p:cNvPr id="9230" name="Picture 31" descr="dau tho">
              <a:extLst>
                <a:ext uri="{FF2B5EF4-FFF2-40B4-BE49-F238E27FC236}">
                  <a16:creationId xmlns:a16="http://schemas.microsoft.com/office/drawing/2014/main" xmlns="" id="{8A0C43C5-446D-C0D6-760F-48A825C4B6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56892">
              <a:off x="2544" y="2160"/>
              <a:ext cx="1200" cy="1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1" name="Picture 32" descr="than tho">
              <a:extLst>
                <a:ext uri="{FF2B5EF4-FFF2-40B4-BE49-F238E27FC236}">
                  <a16:creationId xmlns:a16="http://schemas.microsoft.com/office/drawing/2014/main" xmlns="" id="{60C73A60-6660-C539-C97A-D08306FF83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70831">
              <a:off x="2016" y="2824"/>
              <a:ext cx="1630" cy="1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7" name="Group 33">
            <a:extLst>
              <a:ext uri="{FF2B5EF4-FFF2-40B4-BE49-F238E27FC236}">
                <a16:creationId xmlns:a16="http://schemas.microsoft.com/office/drawing/2014/main" xmlns="" id="{6F2EDFF1-2C63-2E72-5AF4-63F85134176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019800" y="0"/>
            <a:ext cx="1828800" cy="2590800"/>
            <a:chOff x="2016" y="2160"/>
            <a:chExt cx="1728" cy="2160"/>
          </a:xfrm>
        </p:grpSpPr>
        <p:pic>
          <p:nvPicPr>
            <p:cNvPr id="9228" name="Picture 34" descr="dau tho">
              <a:extLst>
                <a:ext uri="{FF2B5EF4-FFF2-40B4-BE49-F238E27FC236}">
                  <a16:creationId xmlns:a16="http://schemas.microsoft.com/office/drawing/2014/main" xmlns="" id="{356C7AD5-2C80-CFAD-3B04-1C19AA4E5B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56892">
              <a:off x="2544" y="2160"/>
              <a:ext cx="1200" cy="1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9" name="Picture 35" descr="than tho">
              <a:extLst>
                <a:ext uri="{FF2B5EF4-FFF2-40B4-BE49-F238E27FC236}">
                  <a16:creationId xmlns:a16="http://schemas.microsoft.com/office/drawing/2014/main" xmlns="" id="{6DFE9EF6-B6F1-9FF2-08FE-A3EBA8BC6C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70831">
              <a:off x="2016" y="2824"/>
              <a:ext cx="1630" cy="1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80" name="Group 36">
            <a:extLst>
              <a:ext uri="{FF2B5EF4-FFF2-40B4-BE49-F238E27FC236}">
                <a16:creationId xmlns:a16="http://schemas.microsoft.com/office/drawing/2014/main" xmlns="" id="{F4187553-A316-7344-2116-33EE452C554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81000" y="3429000"/>
            <a:ext cx="1828800" cy="2590800"/>
            <a:chOff x="2016" y="2160"/>
            <a:chExt cx="1728" cy="2160"/>
          </a:xfrm>
        </p:grpSpPr>
        <p:pic>
          <p:nvPicPr>
            <p:cNvPr id="9226" name="Picture 37" descr="dau tho">
              <a:extLst>
                <a:ext uri="{FF2B5EF4-FFF2-40B4-BE49-F238E27FC236}">
                  <a16:creationId xmlns:a16="http://schemas.microsoft.com/office/drawing/2014/main" xmlns="" id="{A4488486-C276-D504-1170-34985DDA08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56892">
              <a:off x="2544" y="2160"/>
              <a:ext cx="1200" cy="1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7" name="Picture 38" descr="than tho">
              <a:extLst>
                <a:ext uri="{FF2B5EF4-FFF2-40B4-BE49-F238E27FC236}">
                  <a16:creationId xmlns:a16="http://schemas.microsoft.com/office/drawing/2014/main" xmlns="" id="{C029C69F-DFAF-9590-BB4C-67C656E6AD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70831">
              <a:off x="2016" y="2824"/>
              <a:ext cx="1630" cy="1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83" name="Group 39">
            <a:extLst>
              <a:ext uri="{FF2B5EF4-FFF2-40B4-BE49-F238E27FC236}">
                <a16:creationId xmlns:a16="http://schemas.microsoft.com/office/drawing/2014/main" xmlns="" id="{AA56F2BA-1071-5612-3F96-7FDA832FC55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581400" y="3429000"/>
            <a:ext cx="1828800" cy="2590800"/>
            <a:chOff x="2016" y="2160"/>
            <a:chExt cx="1728" cy="2160"/>
          </a:xfrm>
        </p:grpSpPr>
        <p:pic>
          <p:nvPicPr>
            <p:cNvPr id="9224" name="Picture 40" descr="dau tho">
              <a:extLst>
                <a:ext uri="{FF2B5EF4-FFF2-40B4-BE49-F238E27FC236}">
                  <a16:creationId xmlns:a16="http://schemas.microsoft.com/office/drawing/2014/main" xmlns="" id="{55E3E622-6A6B-3E1D-544C-63DB16D4C3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56892">
              <a:off x="2544" y="2160"/>
              <a:ext cx="1200" cy="1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41" descr="than tho">
              <a:extLst>
                <a:ext uri="{FF2B5EF4-FFF2-40B4-BE49-F238E27FC236}">
                  <a16:creationId xmlns:a16="http://schemas.microsoft.com/office/drawing/2014/main" xmlns="" id="{68F14116-F2AE-4AE8-480D-690C6C404C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70831">
              <a:off x="2016" y="2824"/>
              <a:ext cx="1630" cy="1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86" name="Text Box 42">
            <a:extLst>
              <a:ext uri="{FF2B5EF4-FFF2-40B4-BE49-F238E27FC236}">
                <a16:creationId xmlns:a16="http://schemas.microsoft.com/office/drawing/2014/main" xmlns="" id="{3DDAE6EE-DD96-88E0-2F04-80354E1A1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33400"/>
            <a:ext cx="1676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900">
                <a:solidFill>
                  <a:srgbClr val="0000FF"/>
                </a:solidFill>
                <a:latin typeface="Arial" panose="020B0604020202020204" pitchFamily="34" charset="0"/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9" name="Picture 11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7CC1A78F-1BAD-069B-CF56-EE34DF7ECB6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1981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2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B245B764-7C6A-2B4E-B80B-752399587B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114800"/>
            <a:ext cx="1981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13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51562970-5210-5E99-BE98-16D9E5D1FE2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114800"/>
            <a:ext cx="1981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14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B5577176-F432-E771-8A01-90EF92F29E7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"/>
            <a:ext cx="1981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3" name="Picture 15" descr="elephants">
            <a:hlinkClick r:id="rId2" action="ppaction://hlinksldjump"/>
            <a:extLst>
              <a:ext uri="{FF2B5EF4-FFF2-40B4-BE49-F238E27FC236}">
                <a16:creationId xmlns:a16="http://schemas.microsoft.com/office/drawing/2014/main" xmlns="" id="{640971CE-3316-DEF8-6497-E6593104EB3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8600"/>
            <a:ext cx="1981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4" name="Text Box 16">
            <a:extLst>
              <a:ext uri="{FF2B5EF4-FFF2-40B4-BE49-F238E27FC236}">
                <a16:creationId xmlns:a16="http://schemas.microsoft.com/office/drawing/2014/main" xmlns="" id="{9ED6D76D-8383-749A-4864-E4632064B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743200"/>
            <a:ext cx="1676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900">
                <a:solidFill>
                  <a:srgbClr val="0000FF"/>
                </a:solidFill>
                <a:latin typeface="Arial" panose="020B0604020202020204" pitchFamily="34" charset="0"/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102</Words>
  <Application>Microsoft Office PowerPoint</Application>
  <PresentationFormat>On-screen Show (4:3)</PresentationFormat>
  <Paragraphs>33</Paragraphs>
  <Slides>21</Slides>
  <Notes>0</Notes>
  <HiddenSlides>0</HiddenSlides>
  <MMClips>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MS_ClipArt_Gallery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user</cp:lastModifiedBy>
  <cp:revision>191</cp:revision>
  <dcterms:created xsi:type="dcterms:W3CDTF">2010-03-27T02:19:32Z</dcterms:created>
  <dcterms:modified xsi:type="dcterms:W3CDTF">2023-03-08T15:38:34Z</dcterms:modified>
</cp:coreProperties>
</file>