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9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E468A-816A-44DE-A85E-C02E4FE1B9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4BAED4-1322-4270-B56A-DE288A1BC6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0E17F0-C32D-4838-A19B-527FD5F70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112F-1ACF-45AD-A668-99E4CD032EC0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39307-D133-4924-8D8B-3BC29D7F7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1CC58-5200-4A21-9D28-72DCB0E90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FEB8-EAB0-4CCC-84D9-84238445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6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84ECE-9CD8-4F50-9F07-6C26CE304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D7BD9F-09F6-4FBC-9323-0579F3BD6C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68FB5-BE22-4106-9F27-505BBFDBD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112F-1ACF-45AD-A668-99E4CD032EC0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19927-6285-4FA8-99F5-1FCB60FA7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F508D-7FFB-4EAB-8890-1FDA504AD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FEB8-EAB0-4CCC-84D9-84238445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92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842ADF-885A-4989-8F01-3E89BAF006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520EC8-3CAE-45D7-BCB2-9C9D470BEB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1A5BF-55E7-4D91-8CF6-01AFF2DA1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112F-1ACF-45AD-A668-99E4CD032EC0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F2E04E-E7E4-4514-8F5E-A6AA41D35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68F08-A02E-4474-AF05-97E7844A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FEB8-EAB0-4CCC-84D9-84238445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2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698BB-87B2-4B55-9956-CDAA6601B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ACC4D-579D-4D20-94E6-8DC763DA6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7B43A0-B84A-4479-9B99-AF8B36F3E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112F-1ACF-45AD-A668-99E4CD032EC0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D4E6D-E472-4451-8614-416764AD9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6A34C-D0AE-4E25-8F38-94D49A371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FEB8-EAB0-4CCC-84D9-84238445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762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AE5D8-0FED-4932-B402-A6BB6C79F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FD1566-15A4-46BF-AE5C-C3C6063645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ED9D3-A0B4-4DF1-B357-7F1432076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112F-1ACF-45AD-A668-99E4CD032EC0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545C5-4762-4279-A938-E69051A80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EBEDF0-D251-47E5-B77E-FE96E339E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FEB8-EAB0-4CCC-84D9-84238445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988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F1FC0-59C3-4210-8EB6-3CC8481A5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9CFC5-D9C5-4CC6-9009-3F496A8E06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459B75-2D3A-466F-B895-0AB5AFFD2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0B3CEF-4D78-490E-A840-BECFB7A42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112F-1ACF-45AD-A668-99E4CD032EC0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9DD79E-7736-4AA0-867A-02E06D756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2CC328-F81E-4574-A339-C8131D067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FEB8-EAB0-4CCC-84D9-84238445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893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83827-A229-4910-A171-F2ABC980E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A7E2D8-5E65-4197-93B4-44D35E6C0B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D40D8-B72A-48A9-98FB-A80EE3E57B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77B089-99F4-4A57-A9D7-7236F59BED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7E8879-7647-47C6-B00F-13D8B2F7B4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889410-152D-4225-895E-05B7B3323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112F-1ACF-45AD-A668-99E4CD032EC0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90819B-5376-4B29-82F5-804CB3D0E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1D750C-2717-43B9-9160-7460F2A85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FEB8-EAB0-4CCC-84D9-84238445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416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20F0F-B912-42C9-829A-A38813C0C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DD2476-F0A8-4F4F-89CF-264F68ED1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112F-1ACF-45AD-A668-99E4CD032EC0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74161E-98BA-41E1-863E-96EEDC3A6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003335-181C-44FD-8D33-087603AC9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FEB8-EAB0-4CCC-84D9-84238445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29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4C5473-0E09-4A70-BC20-FE4485D30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112F-1ACF-45AD-A668-99E4CD032EC0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B3E400-A8B2-4D32-8C48-1A86D7B38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2761C1-F787-4508-B033-BC6F83FE0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FEB8-EAB0-4CCC-84D9-84238445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633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14096-D001-4AE8-B9F7-84CED2687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17DBC-C084-41A5-9F34-FE733A24F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39E9F2-CC32-44F6-89EA-7CB2B56A9C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81B6EB-3C28-4F13-9DBB-A2CC22531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112F-1ACF-45AD-A668-99E4CD032EC0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A992F7-D259-419C-80D0-B9A6C7475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A04BF8-3B14-4D04-AEB6-1337F4033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FEB8-EAB0-4CCC-84D9-84238445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142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B1157-01ED-4FA4-A108-BB9950E2F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228C0B-759E-459E-BCA9-503B076CC4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8A2E62-9C9B-4E5D-9F61-E9B1F440FF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1B346F-E23A-477F-8958-CBC601D88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112F-1ACF-45AD-A668-99E4CD032EC0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41410E-1F10-4DC9-B33F-97428A01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DEAD97-931E-4910-960C-0C30797EB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FEB8-EAB0-4CCC-84D9-84238445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862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EDE72-2D66-4A33-80D7-A5818DB0A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594973-182F-4288-86CB-8BE8D56C2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F36E3B-3FDF-43DF-8A46-1D9339F4E3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6112F-1ACF-45AD-A668-99E4CD032EC0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45FB1-5621-4A8A-BC53-7CFC326F78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B83489-BFE2-4DBF-BF62-3833A48B1E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AFEB8-EAB0-4CCC-84D9-84238445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522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6597872-B4BB-4A15-BB91-9C9D53BB60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69" y="2567195"/>
            <a:ext cx="4127471" cy="2324308"/>
          </a:xfrm>
        </p:spPr>
      </p:pic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C1C1D1C7-7E31-46FB-A8F3-9CCA528932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7527" y="2567195"/>
            <a:ext cx="4127471" cy="2324308"/>
          </a:xfrm>
          <a:prstGeom prst="rect">
            <a:avLst/>
          </a:prstGeom>
        </p:spPr>
      </p:pic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664299D8-8DAC-47C4-AA47-F6F47DBA9E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529" y="2567195"/>
            <a:ext cx="4127471" cy="2324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227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183AD8-5154-43B2-A854-0C84DB34A0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4" y="2967586"/>
            <a:ext cx="1600200" cy="161925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5B1F09B-95AF-4527-9476-C3F741603E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261" y="2929486"/>
            <a:ext cx="1647825" cy="1657350"/>
          </a:xfrm>
          <a:prstGeom prst="rect">
            <a:avLst/>
          </a:prstGeom>
        </p:spPr>
      </p:pic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44A43DD3-9738-4F4E-9B46-0B16100334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241" y="4976227"/>
            <a:ext cx="1600200" cy="16192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49BAE17-D9CF-4DC0-857E-160F316943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242" y="5061609"/>
            <a:ext cx="1647825" cy="1657350"/>
          </a:xfrm>
          <a:prstGeom prst="rect">
            <a:avLst/>
          </a:prstGeom>
        </p:spPr>
      </p:pic>
      <p:pic>
        <p:nvPicPr>
          <p:cNvPr id="10" name="Content Placeholder 4">
            <a:extLst>
              <a:ext uri="{FF2B5EF4-FFF2-40B4-BE49-F238E27FC236}">
                <a16:creationId xmlns:a16="http://schemas.microsoft.com/office/drawing/2014/main" id="{6B0EF13C-4E23-468B-9DEE-25020D3314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4883" y="5080659"/>
            <a:ext cx="1600200" cy="16192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2920F7F-EFD9-47E7-A1FB-12215C5344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0668" y="5200650"/>
            <a:ext cx="1647825" cy="165735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F16A3CA-0D1E-4A01-BB07-F5E17B869B38}"/>
              </a:ext>
            </a:extLst>
          </p:cNvPr>
          <p:cNvSpPr/>
          <p:nvPr/>
        </p:nvSpPr>
        <p:spPr>
          <a:xfrm>
            <a:off x="5916929" y="2835956"/>
            <a:ext cx="1921564" cy="1842051"/>
          </a:xfrm>
          <a:prstGeom prst="rect">
            <a:avLst/>
          </a:prstGeom>
          <a:noFill/>
          <a:ln w="762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4024C5-BA5C-4E88-B8F9-3E7FCF9ACE74}"/>
              </a:ext>
            </a:extLst>
          </p:cNvPr>
          <p:cNvSpPr/>
          <p:nvPr/>
        </p:nvSpPr>
        <p:spPr>
          <a:xfrm>
            <a:off x="10125305" y="2835956"/>
            <a:ext cx="1921564" cy="1842051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87BE2E2-9F96-4133-B624-A5E4896405FF}"/>
              </a:ext>
            </a:extLst>
          </p:cNvPr>
          <p:cNvSpPr/>
          <p:nvPr/>
        </p:nvSpPr>
        <p:spPr>
          <a:xfrm>
            <a:off x="3791694" y="2835961"/>
            <a:ext cx="1921564" cy="1842051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24BA3C5-8A8E-4497-9FEA-0A097B49C31E}"/>
              </a:ext>
            </a:extLst>
          </p:cNvPr>
          <p:cNvSpPr/>
          <p:nvPr/>
        </p:nvSpPr>
        <p:spPr>
          <a:xfrm>
            <a:off x="8014101" y="2835957"/>
            <a:ext cx="1921564" cy="1842051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Content Placeholder 4">
            <a:extLst>
              <a:ext uri="{FF2B5EF4-FFF2-40B4-BE49-F238E27FC236}">
                <a16:creationId xmlns:a16="http://schemas.microsoft.com/office/drawing/2014/main" id="{733DD3D2-3C56-41F7-8F21-5268214D25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74" y="158091"/>
            <a:ext cx="4127471" cy="2324308"/>
          </a:xfrm>
          <a:prstGeom prst="rect">
            <a:avLst/>
          </a:prstGeom>
        </p:spPr>
      </p:pic>
      <p:pic>
        <p:nvPicPr>
          <p:cNvPr id="16" name="Content Placeholder 4">
            <a:extLst>
              <a:ext uri="{FF2B5EF4-FFF2-40B4-BE49-F238E27FC236}">
                <a16:creationId xmlns:a16="http://schemas.microsoft.com/office/drawing/2014/main" id="{32666154-C696-4437-9B0B-D516CDCE0F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6932" y="158091"/>
            <a:ext cx="4127471" cy="2324308"/>
          </a:xfrm>
          <a:prstGeom prst="rect">
            <a:avLst/>
          </a:prstGeom>
        </p:spPr>
      </p:pic>
      <p:pic>
        <p:nvPicPr>
          <p:cNvPr id="17" name="Content Placeholder 4">
            <a:extLst>
              <a:ext uri="{FF2B5EF4-FFF2-40B4-BE49-F238E27FC236}">
                <a16:creationId xmlns:a16="http://schemas.microsoft.com/office/drawing/2014/main" id="{B0FD0871-47E9-47A9-A621-F5A947A274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3934" y="158091"/>
            <a:ext cx="4127471" cy="2324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58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1.11022E-16 L 0.17109 -0.2949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55" y="-147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8 0.21458 L 0.1668 -0.3081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72" y="-26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1 -0.00394 L -0.06666 -0.3138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29" y="-15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0.00856 L 0.33854 -0.3303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27" y="-16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452E082-6ED3-49CC-9C67-C71CB5852C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6559" y="3098710"/>
            <a:ext cx="1871885" cy="1855175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F15070F-A8E6-4913-8D81-A445ED8940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0550" y="4847471"/>
            <a:ext cx="2027758" cy="170497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6EA028D6-6181-4FF7-B8D6-D7050E83E486}"/>
              </a:ext>
            </a:extLst>
          </p:cNvPr>
          <p:cNvSpPr/>
          <p:nvPr/>
        </p:nvSpPr>
        <p:spPr>
          <a:xfrm>
            <a:off x="6090452" y="583383"/>
            <a:ext cx="1944759" cy="1922469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5106D0C-C1D3-4E5E-A849-05122388E3C2}"/>
              </a:ext>
            </a:extLst>
          </p:cNvPr>
          <p:cNvSpPr/>
          <p:nvPr/>
        </p:nvSpPr>
        <p:spPr>
          <a:xfrm>
            <a:off x="4162010" y="583383"/>
            <a:ext cx="1944759" cy="1922469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C3CF4C3-6BC6-4584-AFB3-AAC53C487938}"/>
              </a:ext>
            </a:extLst>
          </p:cNvPr>
          <p:cNvSpPr/>
          <p:nvPr/>
        </p:nvSpPr>
        <p:spPr>
          <a:xfrm>
            <a:off x="9992562" y="583382"/>
            <a:ext cx="1944759" cy="191493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FA8C3D-4FF8-4F31-9103-28D5737FB615}"/>
              </a:ext>
            </a:extLst>
          </p:cNvPr>
          <p:cNvSpPr/>
          <p:nvPr/>
        </p:nvSpPr>
        <p:spPr>
          <a:xfrm>
            <a:off x="259900" y="584575"/>
            <a:ext cx="1944759" cy="1922469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88FFE4B-E105-4FF9-AB47-51B2E4401245}"/>
              </a:ext>
            </a:extLst>
          </p:cNvPr>
          <p:cNvSpPr/>
          <p:nvPr/>
        </p:nvSpPr>
        <p:spPr>
          <a:xfrm>
            <a:off x="8035211" y="583383"/>
            <a:ext cx="1944759" cy="191493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Content Placeholder 4">
            <a:extLst>
              <a:ext uri="{FF2B5EF4-FFF2-40B4-BE49-F238E27FC236}">
                <a16:creationId xmlns:a16="http://schemas.microsoft.com/office/drawing/2014/main" id="{230CDAF8-BCE5-4914-A397-772705EE4D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6455" y="4930542"/>
            <a:ext cx="1871885" cy="1848187"/>
          </a:xfrm>
          <a:prstGeom prst="rect">
            <a:avLst/>
          </a:prstGeom>
        </p:spPr>
      </p:pic>
      <p:pic>
        <p:nvPicPr>
          <p:cNvPr id="28" name="Content Placeholder 4">
            <a:extLst>
              <a:ext uri="{FF2B5EF4-FFF2-40B4-BE49-F238E27FC236}">
                <a16:creationId xmlns:a16="http://schemas.microsoft.com/office/drawing/2014/main" id="{400C430D-1E93-4094-8452-B21154AF1B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0142" y="4930601"/>
            <a:ext cx="1944759" cy="1927399"/>
          </a:xfrm>
          <a:prstGeom prst="rect">
            <a:avLst/>
          </a:prstGeom>
        </p:spPr>
      </p:pic>
      <p:pic>
        <p:nvPicPr>
          <p:cNvPr id="29" name="Content Placeholder 4">
            <a:extLst>
              <a:ext uri="{FF2B5EF4-FFF2-40B4-BE49-F238E27FC236}">
                <a16:creationId xmlns:a16="http://schemas.microsoft.com/office/drawing/2014/main" id="{8EE8524A-CDC8-4525-B117-9D2B516670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00" y="4218713"/>
            <a:ext cx="1825626" cy="1809329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F769827-D588-4AE0-A6EB-4247213C7A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4119" y="3132898"/>
            <a:ext cx="1825625" cy="1714573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18ED2701-B664-4D8A-98B2-BCDDA4A25D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079" y="3105874"/>
            <a:ext cx="1871885" cy="163518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5519DEE9-5951-47E1-8C97-0646997800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048" y="4895878"/>
            <a:ext cx="1871884" cy="1714573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6E644FF2-14C0-47ED-93AA-4AEA14D0937E}"/>
              </a:ext>
            </a:extLst>
          </p:cNvPr>
          <p:cNvSpPr/>
          <p:nvPr/>
        </p:nvSpPr>
        <p:spPr>
          <a:xfrm>
            <a:off x="2210955" y="583384"/>
            <a:ext cx="1944759" cy="1922469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4530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7.40741E-7 L 0.00339 -0.51898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" y="-25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2.96296E-6 L -0.03203 -0.3537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2" y="-17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3.33333E-6 L -0.15951 -0.37361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82" y="-18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151 0.02824 L -0.11731 -0.60509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48" y="-3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37E-6 L -0.16797 -0.63148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98" y="-31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04 0.00255 L 0.06667 -0.34329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5" y="-17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E76D9-1EDF-4640-9A16-BBD840A00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305" y="437321"/>
            <a:ext cx="11622156" cy="728869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30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Đâu là cách sắp xếp xen kẽ theo quy luật 1-1?</a:t>
            </a:r>
            <a:endParaRPr lang="en-US" sz="30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ECFC04-CD20-4364-8881-0E27FFC6DC7F}"/>
              </a:ext>
            </a:extLst>
          </p:cNvPr>
          <p:cNvSpPr/>
          <p:nvPr/>
        </p:nvSpPr>
        <p:spPr>
          <a:xfrm>
            <a:off x="243917" y="1301408"/>
            <a:ext cx="9356035" cy="141135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Process 6">
            <a:extLst>
              <a:ext uri="{FF2B5EF4-FFF2-40B4-BE49-F238E27FC236}">
                <a16:creationId xmlns:a16="http://schemas.microsoft.com/office/drawing/2014/main" id="{E485962F-E843-4597-A422-99B3B764B7BC}"/>
              </a:ext>
            </a:extLst>
          </p:cNvPr>
          <p:cNvSpPr/>
          <p:nvPr/>
        </p:nvSpPr>
        <p:spPr>
          <a:xfrm>
            <a:off x="1973128" y="1513419"/>
            <a:ext cx="1070111" cy="1036156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59E961F-F3F6-406F-8B38-E92954ABC68E}"/>
              </a:ext>
            </a:extLst>
          </p:cNvPr>
          <p:cNvSpPr/>
          <p:nvPr/>
        </p:nvSpPr>
        <p:spPr>
          <a:xfrm>
            <a:off x="496843" y="1509083"/>
            <a:ext cx="1093310" cy="107508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5714E3A-6906-463B-871E-0390FB95C734}"/>
              </a:ext>
            </a:extLst>
          </p:cNvPr>
          <p:cNvSpPr/>
          <p:nvPr/>
        </p:nvSpPr>
        <p:spPr>
          <a:xfrm>
            <a:off x="243917" y="3219237"/>
            <a:ext cx="9356035" cy="133184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FECF94B-A225-4A53-9E5E-32BEBB8F9918}"/>
              </a:ext>
            </a:extLst>
          </p:cNvPr>
          <p:cNvSpPr/>
          <p:nvPr/>
        </p:nvSpPr>
        <p:spPr>
          <a:xfrm>
            <a:off x="243917" y="5060444"/>
            <a:ext cx="9356035" cy="141135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1B229F7-479E-49FA-B0FD-298E5E578B31}"/>
              </a:ext>
            </a:extLst>
          </p:cNvPr>
          <p:cNvSpPr/>
          <p:nvPr/>
        </p:nvSpPr>
        <p:spPr>
          <a:xfrm>
            <a:off x="3438567" y="1501730"/>
            <a:ext cx="1093310" cy="107508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A16A9366-F0B6-4533-89A6-5DBAB251563B}"/>
              </a:ext>
            </a:extLst>
          </p:cNvPr>
          <p:cNvSpPr/>
          <p:nvPr/>
        </p:nvSpPr>
        <p:spPr>
          <a:xfrm>
            <a:off x="5119689" y="1528547"/>
            <a:ext cx="1070111" cy="1036156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6052AFA-5797-42F2-8025-D8EADD446D43}"/>
              </a:ext>
            </a:extLst>
          </p:cNvPr>
          <p:cNvSpPr/>
          <p:nvPr/>
        </p:nvSpPr>
        <p:spPr>
          <a:xfrm>
            <a:off x="6777612" y="1509083"/>
            <a:ext cx="1093310" cy="107508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Process 13">
            <a:extLst>
              <a:ext uri="{FF2B5EF4-FFF2-40B4-BE49-F238E27FC236}">
                <a16:creationId xmlns:a16="http://schemas.microsoft.com/office/drawing/2014/main" id="{641ADEDA-9841-43EE-BB11-B67530A36597}"/>
              </a:ext>
            </a:extLst>
          </p:cNvPr>
          <p:cNvSpPr/>
          <p:nvPr/>
        </p:nvSpPr>
        <p:spPr>
          <a:xfrm>
            <a:off x="8233924" y="1540658"/>
            <a:ext cx="1070111" cy="1036156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25BE460-F700-4CBA-84C7-D0C64D67C64E}"/>
              </a:ext>
            </a:extLst>
          </p:cNvPr>
          <p:cNvSpPr/>
          <p:nvPr/>
        </p:nvSpPr>
        <p:spPr>
          <a:xfrm>
            <a:off x="5190128" y="3367080"/>
            <a:ext cx="1093310" cy="107508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11298B8-FCD3-4F45-99D9-94DEB4EC0B30}"/>
              </a:ext>
            </a:extLst>
          </p:cNvPr>
          <p:cNvSpPr/>
          <p:nvPr/>
        </p:nvSpPr>
        <p:spPr>
          <a:xfrm>
            <a:off x="2057046" y="3405184"/>
            <a:ext cx="1093310" cy="107508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C56378A-BAA6-4551-80F7-A7732E6299E8}"/>
              </a:ext>
            </a:extLst>
          </p:cNvPr>
          <p:cNvSpPr/>
          <p:nvPr/>
        </p:nvSpPr>
        <p:spPr>
          <a:xfrm>
            <a:off x="496843" y="3347616"/>
            <a:ext cx="1093310" cy="107508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Process 17">
            <a:extLst>
              <a:ext uri="{FF2B5EF4-FFF2-40B4-BE49-F238E27FC236}">
                <a16:creationId xmlns:a16="http://schemas.microsoft.com/office/drawing/2014/main" id="{E40EA809-0676-4D00-B1D6-0FA7786A68DF}"/>
              </a:ext>
            </a:extLst>
          </p:cNvPr>
          <p:cNvSpPr/>
          <p:nvPr/>
        </p:nvSpPr>
        <p:spPr>
          <a:xfrm>
            <a:off x="6804123" y="3367080"/>
            <a:ext cx="1070111" cy="1036156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owchart: Process 18">
            <a:extLst>
              <a:ext uri="{FF2B5EF4-FFF2-40B4-BE49-F238E27FC236}">
                <a16:creationId xmlns:a16="http://schemas.microsoft.com/office/drawing/2014/main" id="{F6EB5228-A2FE-4521-8CFD-EE6F011E7908}"/>
              </a:ext>
            </a:extLst>
          </p:cNvPr>
          <p:cNvSpPr/>
          <p:nvPr/>
        </p:nvSpPr>
        <p:spPr>
          <a:xfrm>
            <a:off x="3617249" y="3367080"/>
            <a:ext cx="1070111" cy="1036156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94D2D01-7184-412C-AE34-16177812C8C3}"/>
              </a:ext>
            </a:extLst>
          </p:cNvPr>
          <p:cNvSpPr/>
          <p:nvPr/>
        </p:nvSpPr>
        <p:spPr>
          <a:xfrm>
            <a:off x="8298674" y="3338506"/>
            <a:ext cx="1093310" cy="107508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E574612-60D0-4B15-9E6D-5B7DB0FD4DAB}"/>
              </a:ext>
            </a:extLst>
          </p:cNvPr>
          <p:cNvSpPr/>
          <p:nvPr/>
        </p:nvSpPr>
        <p:spPr>
          <a:xfrm>
            <a:off x="5196754" y="5228581"/>
            <a:ext cx="1093310" cy="107508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53120D0-90EA-4B19-92CF-D62CE4ABE82F}"/>
              </a:ext>
            </a:extLst>
          </p:cNvPr>
          <p:cNvSpPr/>
          <p:nvPr/>
        </p:nvSpPr>
        <p:spPr>
          <a:xfrm>
            <a:off x="484488" y="5228581"/>
            <a:ext cx="1093310" cy="107508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Process 23">
            <a:extLst>
              <a:ext uri="{FF2B5EF4-FFF2-40B4-BE49-F238E27FC236}">
                <a16:creationId xmlns:a16="http://schemas.microsoft.com/office/drawing/2014/main" id="{3C3EF5A0-B1E5-4161-8143-99C22A3A43F0}"/>
              </a:ext>
            </a:extLst>
          </p:cNvPr>
          <p:cNvSpPr/>
          <p:nvPr/>
        </p:nvSpPr>
        <p:spPr>
          <a:xfrm>
            <a:off x="6774274" y="5228581"/>
            <a:ext cx="1070111" cy="1036156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lowchart: Process 24">
            <a:extLst>
              <a:ext uri="{FF2B5EF4-FFF2-40B4-BE49-F238E27FC236}">
                <a16:creationId xmlns:a16="http://schemas.microsoft.com/office/drawing/2014/main" id="{B37614C5-C5D8-4CC3-BD54-6FD44F7C74E9}"/>
              </a:ext>
            </a:extLst>
          </p:cNvPr>
          <p:cNvSpPr/>
          <p:nvPr/>
        </p:nvSpPr>
        <p:spPr>
          <a:xfrm>
            <a:off x="8297108" y="5276805"/>
            <a:ext cx="1070111" cy="1036156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Process 25">
            <a:extLst>
              <a:ext uri="{FF2B5EF4-FFF2-40B4-BE49-F238E27FC236}">
                <a16:creationId xmlns:a16="http://schemas.microsoft.com/office/drawing/2014/main" id="{8F60BCD0-B527-4A02-A066-9A34B9814589}"/>
              </a:ext>
            </a:extLst>
          </p:cNvPr>
          <p:cNvSpPr/>
          <p:nvPr/>
        </p:nvSpPr>
        <p:spPr>
          <a:xfrm>
            <a:off x="3642433" y="5228581"/>
            <a:ext cx="1070111" cy="1036156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551ED92-E8A4-4AD2-BE74-E8647E7DDA2D}"/>
              </a:ext>
            </a:extLst>
          </p:cNvPr>
          <p:cNvSpPr/>
          <p:nvPr/>
        </p:nvSpPr>
        <p:spPr>
          <a:xfrm>
            <a:off x="2004833" y="5228581"/>
            <a:ext cx="1093310" cy="107508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Content Placeholder 32">
            <a:extLst>
              <a:ext uri="{FF2B5EF4-FFF2-40B4-BE49-F238E27FC236}">
                <a16:creationId xmlns:a16="http://schemas.microsoft.com/office/drawing/2014/main" id="{32A03C2B-0200-4261-8666-37E6DB86FC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336" y="1166190"/>
            <a:ext cx="2371602" cy="1648660"/>
          </a:xfrm>
        </p:spPr>
      </p:pic>
    </p:spTree>
    <p:extLst>
      <p:ext uri="{BB962C8B-B14F-4D97-AF65-F5344CB8AC3E}">
        <p14:creationId xmlns:p14="http://schemas.microsoft.com/office/powerpoint/2010/main" val="2368233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D3E2C-015B-4E27-AF61-DA5D86725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77" y="675861"/>
            <a:ext cx="11820937" cy="556592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3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Bé chọn hình điền vào chỗ thiếu:</a:t>
            </a:r>
            <a:endParaRPr lang="en-US" sz="300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7396790-369F-46CC-BCB8-0B56D6501E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611" y="1881016"/>
            <a:ext cx="1644744" cy="1382928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62978A-A6C4-45BB-BD6C-6305008548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000" y="2029838"/>
            <a:ext cx="1490374" cy="123104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CD65D13-4019-46FE-A3D6-754412497C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732" y="2006754"/>
            <a:ext cx="1490373" cy="1231049"/>
          </a:xfrm>
          <a:prstGeom prst="rect">
            <a:avLst/>
          </a:prstGeom>
        </p:spPr>
      </p:pic>
      <p:pic>
        <p:nvPicPr>
          <p:cNvPr id="13" name="Content Placeholder 4">
            <a:extLst>
              <a:ext uri="{FF2B5EF4-FFF2-40B4-BE49-F238E27FC236}">
                <a16:creationId xmlns:a16="http://schemas.microsoft.com/office/drawing/2014/main" id="{DF8A0A45-367D-40A1-A46F-71C9D2CBED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378" y="5319749"/>
            <a:ext cx="1644743" cy="138292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0CA81CE-5D70-44D9-ACE4-2102E7E0D9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2021495"/>
            <a:ext cx="1472527" cy="1216308"/>
          </a:xfrm>
          <a:prstGeom prst="rect">
            <a:avLst/>
          </a:prstGeom>
        </p:spPr>
      </p:pic>
      <p:pic>
        <p:nvPicPr>
          <p:cNvPr id="15" name="Content Placeholder 4">
            <a:extLst>
              <a:ext uri="{FF2B5EF4-FFF2-40B4-BE49-F238E27FC236}">
                <a16:creationId xmlns:a16="http://schemas.microsoft.com/office/drawing/2014/main" id="{FFAE3C27-14C4-4873-9E80-1EE7E44330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254" y="1910157"/>
            <a:ext cx="1658234" cy="139427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C0050DE-5EA1-4D12-AC00-A1292F0BE2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3918" y="4641510"/>
            <a:ext cx="1658234" cy="1369702"/>
          </a:xfrm>
          <a:prstGeom prst="rect">
            <a:avLst/>
          </a:prstGeom>
        </p:spPr>
      </p:pic>
      <p:pic>
        <p:nvPicPr>
          <p:cNvPr id="17" name="Content Placeholder 4">
            <a:extLst>
              <a:ext uri="{FF2B5EF4-FFF2-40B4-BE49-F238E27FC236}">
                <a16:creationId xmlns:a16="http://schemas.microsoft.com/office/drawing/2014/main" id="{FE2F05E3-6D62-48FE-82D7-64A1E5E5F2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8469" y="1910157"/>
            <a:ext cx="1644745" cy="1382928"/>
          </a:xfrm>
          <a:prstGeom prst="rect">
            <a:avLst/>
          </a:prstGeom>
        </p:spPr>
      </p:pic>
      <p:pic>
        <p:nvPicPr>
          <p:cNvPr id="18" name="Content Placeholder 4">
            <a:extLst>
              <a:ext uri="{FF2B5EF4-FFF2-40B4-BE49-F238E27FC236}">
                <a16:creationId xmlns:a16="http://schemas.microsoft.com/office/drawing/2014/main" id="{7FC3B687-2465-46C3-A74A-5F6A2B6622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2662" y="4628285"/>
            <a:ext cx="1644743" cy="138292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7598C48-29EF-41F4-85E9-9AA24ACAE6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1746" y="5225153"/>
            <a:ext cx="1658234" cy="136970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AD5A64A-A89B-44CD-B218-F2899B0EF7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0490" y="5225153"/>
            <a:ext cx="1658234" cy="1369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951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1.11111E-6 L 0.2125 -0.491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25" y="-24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72 0.00024 L -0.01667 -0.4826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9" y="-24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B00F0-E03B-4DBB-98ED-182D2062B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165" y="257886"/>
            <a:ext cx="11701670" cy="668545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30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Bé nhận biết chỗ sai và sắp xếp lại cho đúng:</a:t>
            </a:r>
            <a:endParaRPr lang="en-US" sz="3000"/>
          </a:p>
        </p:txBody>
      </p:sp>
      <p:pic>
        <p:nvPicPr>
          <p:cNvPr id="29" name="Content Placeholder 28">
            <a:extLst>
              <a:ext uri="{FF2B5EF4-FFF2-40B4-BE49-F238E27FC236}">
                <a16:creationId xmlns:a16="http://schemas.microsoft.com/office/drawing/2014/main" id="{3BEE7F5B-5ED8-4D58-9158-A5050ECA1F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2139" y="915555"/>
            <a:ext cx="6878316" cy="5888719"/>
          </a:xfr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D5AA5F02-169B-469E-9E09-CAF5DBA30A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5307" y="5211541"/>
            <a:ext cx="870098" cy="881066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DFCB5560-31B8-4269-A76D-D1D83AEBDF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4619" y="5084144"/>
            <a:ext cx="844194" cy="854834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F6B6BD7-A635-44D4-871A-FC0FB188DF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242" y="5400861"/>
            <a:ext cx="816535" cy="826827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C86C8927-4D1C-43AA-9106-A2F9054EBE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4237" y="5187492"/>
            <a:ext cx="813790" cy="824048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85871B6B-43A8-4678-9FB6-5D464F6A27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470" y="5099682"/>
            <a:ext cx="843454" cy="871241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2FD99ABD-8275-4E80-B2A4-766EC77117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0467" y="5220601"/>
            <a:ext cx="844194" cy="872006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2FC04CC8-56F7-4768-B4C8-A30EFFC58B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990" y="5503400"/>
            <a:ext cx="852965" cy="881066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13C7D794-D1E7-42FF-94E6-EC4AE9993C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4795" y="5178432"/>
            <a:ext cx="836908" cy="86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28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0.00092 L 0.01849 0.04027 C 0.02239 0.04907 0.02812 0.05393 0.03424 0.05393 C 0.04114 0.05393 0.04674 0.04907 0.05065 0.04027 L 0.06927 0.00092 " pathEditMode="relative" rAng="0" ptsTypes="AAAAA">
                                      <p:cBhvr>
                                        <p:cTn id="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64" y="263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4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351 -0.00741 L -0.01511 -0.04352 C -0.01901 -0.05162 -0.02474 -0.05579 -0.03086 -0.05579 C -0.03776 -0.05579 -0.04336 -0.05162 -0.04727 -0.04352 L -0.06576 -0.00741 " pathEditMode="relative" rAng="0" ptsTypes="AAAAA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64" y="-2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34</Words>
  <Application>Microsoft Office PowerPoint</Application>
  <PresentationFormat>Widescreen</PresentationFormat>
  <Paragraphs>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Đâu là cách sắp xếp xen kẽ theo quy luật 1-1?</vt:lpstr>
      <vt:lpstr> Bé chọn hình điền vào chỗ thiếu:</vt:lpstr>
      <vt:lpstr> Bé nhận biết chỗ sai và sắp xếp lại cho đúng: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</cp:revision>
  <dcterms:created xsi:type="dcterms:W3CDTF">2021-12-01T01:49:35Z</dcterms:created>
  <dcterms:modified xsi:type="dcterms:W3CDTF">2021-12-01T10:05:27Z</dcterms:modified>
</cp:coreProperties>
</file>