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1" r:id="rId4"/>
    <p:sldId id="263" r:id="rId5"/>
    <p:sldId id="267" r:id="rId6"/>
    <p:sldId id="268" r:id="rId7"/>
    <p:sldId id="258" r:id="rId8"/>
    <p:sldId id="269" r:id="rId9"/>
    <p:sldId id="276" r:id="rId10"/>
    <p:sldId id="277" r:id="rId11"/>
    <p:sldId id="278" r:id="rId12"/>
    <p:sldId id="279" r:id="rId13"/>
    <p:sldId id="259" r:id="rId14"/>
    <p:sldId id="260" r:id="rId15"/>
    <p:sldId id="265" r:id="rId16"/>
    <p:sldId id="266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C3838-E177-5719-6690-A3D3882E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0D32-9697-45A6-BCE2-8F1D5E7A668D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CB7BC-909A-FF42-7456-A1E2A73B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B6A41-EC38-690C-DCCA-E289452B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A82EC-7F78-45BC-A6E7-2A5FA0694A0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08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B2FF63-A393-C33A-C399-EA018FEC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8802-13A9-452A-A34B-AB00E4029430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C28FE2-6E18-7F59-F9DC-013F0EDC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27E1A4-844B-A070-D1C5-06CDC5C1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3F01-5ECE-48E9-894F-432C2740AD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552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86C50-3805-4703-6125-B6B510D4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6AEF-6249-43A4-9C67-B263B66885F5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6EAC2-EA1C-2F75-B6AD-97A34387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745146-B00C-EF16-ED02-1EB3C5DE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67E72-9597-44B9-B580-BF1BCCA20DF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899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9AEB15-11CE-B542-CFF0-845B6985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BFB5-B219-42E0-8DD5-5E90A1D6EB0C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8B887E-0FC4-208F-5210-3E34D865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3CB7B-8DE5-1AC7-A9F1-B627EE9F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944F8-A0D8-4F54-9109-864B317530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38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BA3C0-67C6-0F41-8E0D-F23B5CC5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1A1B-EC22-4A45-8D90-F7739A8FED6A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30A489-B482-3E99-8030-CD2BA290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7A373-6148-B696-9565-6E3A1A08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4EF0D-6225-470B-A25C-C2FA8FB80A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0D0010E-8A40-6612-DFE5-C475AA67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91D6-CA88-4CDD-9BF9-3B43349480DF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3C4BAA-FE67-A342-B072-C37E6738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C6741C3-571D-D856-7A3B-5B314762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E2F9B-66A3-448E-AFAE-E101A8DC5FF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589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27C1063-AA36-BD80-E16E-7954546B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CF59-2567-4F8B-A2C4-D60284A31A46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845CEAA-11B1-67CD-2C7A-89C9BF34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DBCE3BF-544A-0415-BFB5-F87139F3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B9DD-353D-4BBA-A7F3-BCD3BC88F70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29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4646C29-08A2-AD33-A65D-CE48FC2F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578E-E387-4570-86E9-15767277BA2C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3C3D945-E3BE-1221-84E0-24F71808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0ED9395-687B-BEFC-E689-C27ADC89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CC27-9FB8-4F40-9AA1-FBE948A8A80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0260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BDE5C35-2FED-B378-D36F-0E6E732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65D2-DE68-4654-8A02-BB359B1A16B9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8C5CB88-766A-F078-81C6-3A95F2CE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BB4BE8C-F502-BCE1-E3FD-D76D649D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3499-EEBE-428B-9822-48B32BA5665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346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2E39FD9-DFBD-4321-D9BB-47154A04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A761-F5FD-4273-AE2B-F2AE8758E5FF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18B97D6-14ED-1072-BE88-B713875B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875D59E-B3E4-1D58-CB29-72684571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1A742-6A98-400A-9A0E-6BD01468D5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340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295F822-1345-BF05-5971-08DE01BB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D957-621F-4E06-81A9-5AE2E37442F7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6CD003D-EC2B-4010-CC2D-A06C16AD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B739E59-D3B3-0B0F-F363-A5654EC7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C34B0-243E-4C9E-A13A-D91307C173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799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3058667-D197-53E6-3D95-50F1F7C7F3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6A98970-89A8-DE26-31BA-0B086E0A54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052B4-EDD6-4799-FAC9-82E731BCB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BA609E-42BE-4335-955A-49D187A6E01B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40D2E7-4721-71FE-BB94-47A0FC2D4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393EF-7657-82E4-0A37-A7E166BAF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6F3A6FD-E9DD-4ECA-AE80-314CD4C5B7C6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Music\nh&#7841;c\Nha-cua-toi-Nhac-khong-loi-320-lyrics-upload-boi-ruacon0770-hjhjh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xmlns="" id="{3F58D2F9-4441-AB62-5AEF-D812DB2B9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C632A-B5B1-9A8C-2273-3460F4E1E4DE}"/>
              </a:ext>
            </a:extLst>
          </p:cNvPr>
          <p:cNvSpPr txBox="1"/>
          <p:nvPr/>
        </p:nvSpPr>
        <p:spPr>
          <a:xfrm>
            <a:off x="2411760" y="1484784"/>
            <a:ext cx="378180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Chủ đề : GIA ĐÌNH </a:t>
            </a:r>
            <a:endParaRPr lang="vi-VN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2D50C2-47A4-47F6-5FDC-DC1F2CC051D5}"/>
              </a:ext>
            </a:extLst>
          </p:cNvPr>
          <p:cNvSpPr txBox="1"/>
          <p:nvPr/>
        </p:nvSpPr>
        <p:spPr>
          <a:xfrm>
            <a:off x="1403350" y="2678113"/>
            <a:ext cx="6245225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Hoạt động học : Trò chuyện về ngôi </a:t>
            </a:r>
          </a:p>
          <a:p>
            <a:pPr>
              <a:defRPr/>
            </a:pPr>
            <a:r>
              <a:rPr lang="en-US" sz="3200" b="1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nhà của bé </a:t>
            </a:r>
            <a:endParaRPr lang="vi-VN" sz="3200" b="1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6F07B8-EDD3-BD5A-044C-8B9A057418DC}"/>
              </a:ext>
            </a:extLst>
          </p:cNvPr>
          <p:cNvSpPr txBox="1"/>
          <p:nvPr/>
        </p:nvSpPr>
        <p:spPr>
          <a:xfrm>
            <a:off x="1454150" y="4437112"/>
            <a:ext cx="731482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Người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thực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:TRẦN THỊ NGỌC HÀ</a:t>
            </a:r>
            <a:endParaRPr lang="vi-VN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89BF3E43-A4EA-BD20-1ACF-EED9F603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29083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9BDB1263-1153-C6D3-12B8-2800303A0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-31750"/>
            <a:ext cx="304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F0E51820-DDEA-5CF7-594E-4949A4E08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6675"/>
            <a:ext cx="9144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xmlns="" id="{973C87D5-3A3F-0908-F02D-CB1D8D92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F7E160-E989-F05F-FBF8-60FB1108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429000"/>
            <a:ext cx="2319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ngủ 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xmlns="" id="{BE1906DC-DCD2-F187-3609-3F7A43131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260561-0FCE-C116-99AA-2D6D4F8B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949950"/>
            <a:ext cx="233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bếp 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DF8EB140-151D-F926-64C0-0EDF3416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623AA8-CC25-2441-DA0B-4B9A1243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81300"/>
            <a:ext cx="284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</a:rPr>
              <a:t>Phòng vệ sinh</a:t>
            </a:r>
            <a:endParaRPr lang="vi-V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xmlns="" id="{2F649667-A1E9-FCCD-1BAD-DFFA682B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08725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Nhà mái ngói </a:t>
            </a:r>
            <a:endParaRPr lang="vi-VN" altLang="en-US" sz="3200">
              <a:latin typeface="Arial" panose="020B0604020202020204" pitchFamily="34" charset="0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7B46529E-8DEF-38CC-8F29-34CCC8C53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050"/>
            <a:ext cx="4262437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>
            <a:extLst>
              <a:ext uri="{FF2B5EF4-FFF2-40B4-BE49-F238E27FC236}">
                <a16:creationId xmlns:a16="http://schemas.microsoft.com/office/drawing/2014/main" xmlns="" id="{6D0E9918-E441-91B6-A05C-0CFF74E3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259513"/>
            <a:ext cx="246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Nhà cao tầng </a:t>
            </a:r>
            <a:endParaRPr lang="vi-VN" altLang="en-US" sz="3200"/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xmlns="" id="{C16DF968-6994-DC39-551C-80F6243D0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48355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xmlns="" id="{A89FD289-656C-9D6B-6374-282C3563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798378-75F7-D0B6-E3F4-C009C509318E}"/>
              </a:ext>
            </a:extLst>
          </p:cNvPr>
          <p:cNvSpPr txBox="1"/>
          <p:nvPr/>
        </p:nvSpPr>
        <p:spPr>
          <a:xfrm>
            <a:off x="1763713" y="2413000"/>
            <a:ext cx="59134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Phần II : Mở rộng </a:t>
            </a:r>
            <a:endParaRPr lang="vi-VN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xmlns="" id="{F05FA9C5-B5CA-AD90-7EC0-A80CFA29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xmlns="" id="{A8516C31-141C-9372-628C-28D282F6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308725"/>
            <a:ext cx="2011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Nhà Sàn </a:t>
            </a:r>
            <a:endParaRPr lang="vi-VN" altLang="en-US" sz="4000"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65F23E9F-F351-96B9-1D0B-4FBBF528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xmlns="" id="{E8654AF5-E5EB-433C-6642-45D41F3A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308725"/>
            <a:ext cx="2486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Nhà chung cư</a:t>
            </a:r>
            <a:endParaRPr lang="vi-VN" altLang="en-US" sz="320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xmlns="" id="{0C0C05F1-4DC8-0BA3-307B-F7FA7944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xmlns="" id="{623021E3-A214-84AF-11DB-EA1208794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237288"/>
            <a:ext cx="1363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Nhà gỗ</a:t>
            </a:r>
            <a:endParaRPr lang="vi-VN" altLang="en-US" sz="3200"/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xmlns="" id="{B37EB1DE-229A-6F5A-ACA6-C227F29FA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68067F-95D6-9AA3-5F0F-EA53D4575431}"/>
              </a:ext>
            </a:extLst>
          </p:cNvPr>
          <p:cNvSpPr txBox="1"/>
          <p:nvPr/>
        </p:nvSpPr>
        <p:spPr>
          <a:xfrm>
            <a:off x="2699792" y="1700808"/>
            <a:ext cx="4248472" cy="1323439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 phần III :Trò chơi :</a:t>
            </a:r>
          </a:p>
          <a:p>
            <a:pPr>
              <a:defRPr/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Ai Nhanh Nhất </a:t>
            </a:r>
            <a:endParaRPr lang="vi-VN" sz="4000" b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xmlns="" id="{D46FC578-7A1F-6545-9C27-4BF7F2DA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xmlns="" id="{437996D1-B22A-87A2-A8E7-EE054784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006600"/>
            <a:ext cx="28289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xmlns="" id="{183CCFE8-A7E8-13EE-4C58-3E9F9F63D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846263"/>
            <a:ext cx="3121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02956A10-B343-E09A-34CA-5DA1C1C6F6DA}"/>
              </a:ext>
            </a:extLst>
          </p:cNvPr>
          <p:cNvSpPr/>
          <p:nvPr/>
        </p:nvSpPr>
        <p:spPr>
          <a:xfrm>
            <a:off x="1835150" y="568325"/>
            <a:ext cx="4873625" cy="863600"/>
          </a:xfrm>
          <a:prstGeom prst="wedgeRectCallout">
            <a:avLst>
              <a:gd name="adj1" fmla="val -18843"/>
              <a:gd name="adj2" fmla="val 945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Đâu là nhà mái ngói ? </a:t>
            </a:r>
            <a:endParaRPr lang="vi-VN" sz="2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5327DBA-7564-CE38-0F72-D683F5112E5A}"/>
              </a:ext>
            </a:extLst>
          </p:cNvPr>
          <p:cNvSpPr/>
          <p:nvPr/>
        </p:nvSpPr>
        <p:spPr>
          <a:xfrm>
            <a:off x="1136650" y="5589588"/>
            <a:ext cx="7921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1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BC497-996C-B181-F371-E8FEC74D8B38}"/>
              </a:ext>
            </a:extLst>
          </p:cNvPr>
          <p:cNvSpPr/>
          <p:nvPr/>
        </p:nvSpPr>
        <p:spPr>
          <a:xfrm>
            <a:off x="3840163" y="5600700"/>
            <a:ext cx="865187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2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141408C-17E7-E683-5D33-784DE48CB301}"/>
              </a:ext>
            </a:extLst>
          </p:cNvPr>
          <p:cNvSpPr/>
          <p:nvPr/>
        </p:nvSpPr>
        <p:spPr>
          <a:xfrm>
            <a:off x="6977063" y="5600700"/>
            <a:ext cx="792162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3</a:t>
            </a:r>
            <a:endParaRPr lang="vi-VN" sz="4400" b="1">
              <a:solidFill>
                <a:srgbClr val="FF0000"/>
              </a:solidFill>
            </a:endParaRPr>
          </a:p>
        </p:txBody>
      </p:sp>
      <p:pic>
        <p:nvPicPr>
          <p:cNvPr id="20489" name="Picture 9">
            <a:extLst>
              <a:ext uri="{FF2B5EF4-FFF2-40B4-BE49-F238E27FC236}">
                <a16:creationId xmlns:a16="http://schemas.microsoft.com/office/drawing/2014/main" xmlns="" id="{28FAF7A1-57DF-2D36-07B4-6506CC3E0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888"/>
            <a:ext cx="29908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6EA6E7F0-AF19-9731-A626-81AD1263B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46C07B-D856-0284-842D-265DB89319C7}"/>
              </a:ext>
            </a:extLst>
          </p:cNvPr>
          <p:cNvSpPr txBox="1"/>
          <p:nvPr/>
        </p:nvSpPr>
        <p:spPr>
          <a:xfrm>
            <a:off x="754063" y="1125538"/>
            <a:ext cx="8562975" cy="4400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Tx/>
              <a:buAutoNum type="romanUcPeriod"/>
              <a:defRPr/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Mục Đích - Yêu Cầu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b="1">
                <a:solidFill>
                  <a:srgbClr val="00B0F0"/>
                </a:solidFill>
                <a:cs typeface="Arial" charset="0"/>
              </a:rPr>
              <a:t>Kiến Thức</a:t>
            </a:r>
          </a:p>
          <a:p>
            <a:pPr>
              <a:defRPr/>
            </a:pPr>
            <a:r>
              <a:rPr lang="en-US" sz="2800" b="1">
                <a:cs typeface="Arial" charset="0"/>
              </a:rPr>
              <a:t> - trẻ biết kể về ngôi nhà của mình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>
                <a:cs typeface="Arial" charset="0"/>
              </a:rPr>
              <a:t>Trẻ biết nguyên vật liệu xây nên ngôi nhà</a:t>
            </a:r>
          </a:p>
          <a:p>
            <a:pPr>
              <a:defRPr/>
            </a:pPr>
            <a:r>
              <a:rPr lang="en-US" sz="2800" b="1">
                <a:cs typeface="Arial" charset="0"/>
              </a:rPr>
              <a:t>2. </a:t>
            </a:r>
            <a:r>
              <a:rPr lang="en-US" sz="2800" b="1">
                <a:solidFill>
                  <a:srgbClr val="00B0F0"/>
                </a:solidFill>
                <a:cs typeface="Arial" charset="0"/>
              </a:rPr>
              <a:t>Kỹ Năng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>
                <a:cs typeface="Arial" charset="0"/>
              </a:rPr>
              <a:t>Phát triển ngôn ngữ cho trẻ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>
                <a:cs typeface="Arial" charset="0"/>
              </a:rPr>
              <a:t>Luyện kỹ năng ghi nhớ quan sát </a:t>
            </a:r>
          </a:p>
          <a:p>
            <a:pPr>
              <a:defRPr/>
            </a:pPr>
            <a:r>
              <a:rPr lang="en-US" sz="2800" b="1">
                <a:cs typeface="Arial" charset="0"/>
              </a:rPr>
              <a:t>3. </a:t>
            </a:r>
            <a:r>
              <a:rPr lang="en-US" sz="2800" b="1">
                <a:solidFill>
                  <a:srgbClr val="00B0F0"/>
                </a:solidFill>
                <a:cs typeface="Arial" charset="0"/>
              </a:rPr>
              <a:t>Thái độ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>
                <a:cs typeface="Arial" charset="0"/>
              </a:rPr>
              <a:t>trẻ hứng thú tham gia các hoạt động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>
                <a:cs typeface="Arial" charset="0"/>
              </a:rPr>
              <a:t>Giáo dục trẻ biết yêu quý , giữ gìn ngôi nhà của mình </a:t>
            </a:r>
            <a:endParaRPr lang="vi-VN" sz="2800" b="1"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xmlns="" id="{465FBF6D-1B95-B3EF-47EA-3B3B17318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xmlns="" id="{D59F0E37-6057-5B31-E25E-60978CF0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565400"/>
            <a:ext cx="28178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xmlns="" id="{6D6F4607-64DB-9AB1-C22C-024461E18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3067050"/>
            <a:ext cx="26638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xmlns="" id="{6F19CA59-3581-5E8F-EA60-752B1E233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500313"/>
            <a:ext cx="33750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FCF75EFD-074A-F38E-B04E-0B48059491C2}"/>
              </a:ext>
            </a:extLst>
          </p:cNvPr>
          <p:cNvSpPr/>
          <p:nvPr/>
        </p:nvSpPr>
        <p:spPr>
          <a:xfrm>
            <a:off x="2051050" y="765175"/>
            <a:ext cx="4176713" cy="7191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Đâu là nhà chung cư ? </a:t>
            </a:r>
            <a:endParaRPr lang="vi-VN" sz="2800"/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xmlns="" id="{F6840473-3B12-55D0-50F5-7970E7E0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05488"/>
            <a:ext cx="44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1</a:t>
            </a:r>
            <a:endParaRPr lang="vi-VN" altLang="en-US" sz="4000" b="1">
              <a:solidFill>
                <a:srgbClr val="FF0000"/>
              </a:solidFill>
            </a:endParaRP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xmlns="" id="{61E91195-DBFA-3FF3-FEF0-6B054D8C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6088063"/>
            <a:ext cx="469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2</a:t>
            </a:r>
            <a:endParaRPr lang="vi-VN" altLang="en-US" sz="4400" b="1">
              <a:solidFill>
                <a:srgbClr val="FF0000"/>
              </a:solidFill>
            </a:endParaRPr>
          </a:p>
        </p:txBody>
      </p:sp>
      <p:sp>
        <p:nvSpPr>
          <p:cNvPr id="21513" name="TextBox 9">
            <a:extLst>
              <a:ext uri="{FF2B5EF4-FFF2-40B4-BE49-F238E27FC236}">
                <a16:creationId xmlns:a16="http://schemas.microsoft.com/office/drawing/2014/main" xmlns="" id="{BFED3F86-3534-4B96-E925-9FA163E7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532438"/>
            <a:ext cx="469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3</a:t>
            </a:r>
            <a:endParaRPr lang="vi-V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xmlns="" id="{1411BA4A-F5FC-557C-D0BA-3CF662EA2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37496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xmlns="" id="{88AE7BF5-0CD6-5C88-6642-5ECDF45B3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708275"/>
            <a:ext cx="424815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4D410550-7C60-3E7A-D90D-FC7CA2704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3338"/>
            <a:ext cx="47434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103D839D-C93C-8F9A-EE23-8DCBDCDF747E}"/>
              </a:ext>
            </a:extLst>
          </p:cNvPr>
          <p:cNvSpPr/>
          <p:nvPr/>
        </p:nvSpPr>
        <p:spPr>
          <a:xfrm>
            <a:off x="250825" y="260350"/>
            <a:ext cx="2665413" cy="2016125"/>
          </a:xfrm>
          <a:prstGeom prst="wedgeEllipseCallout">
            <a:avLst>
              <a:gd name="adj1" fmla="val 60288"/>
              <a:gd name="adj2" fmla="val 7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</a:rPr>
              <a:t>Đâu là nhà  làm  băng gỗ ?</a:t>
            </a:r>
            <a:r>
              <a:rPr lang="en-US" sz="2800"/>
              <a:t> </a:t>
            </a:r>
            <a:endParaRPr lang="vi-VN" sz="2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68EC967-4D16-2131-CE0B-D9F567551981}"/>
              </a:ext>
            </a:extLst>
          </p:cNvPr>
          <p:cNvSpPr/>
          <p:nvPr/>
        </p:nvSpPr>
        <p:spPr>
          <a:xfrm>
            <a:off x="1385888" y="5638800"/>
            <a:ext cx="792162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1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E36C546-D2B7-478D-105A-2D20C6434E7A}"/>
              </a:ext>
            </a:extLst>
          </p:cNvPr>
          <p:cNvSpPr/>
          <p:nvPr/>
        </p:nvSpPr>
        <p:spPr>
          <a:xfrm>
            <a:off x="4356100" y="3213100"/>
            <a:ext cx="72072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2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DF6DD86-8DCD-49B9-C808-10BE040EB157}"/>
              </a:ext>
            </a:extLst>
          </p:cNvPr>
          <p:cNvSpPr/>
          <p:nvPr/>
        </p:nvSpPr>
        <p:spPr>
          <a:xfrm>
            <a:off x="7235825" y="260350"/>
            <a:ext cx="74295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</a:rPr>
              <a:t>3</a:t>
            </a:r>
            <a:endParaRPr lang="vi-VN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xmlns="" id="{A84B43BA-D701-0B6B-1C7D-D331B2426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xmlns="" id="{DB38C46B-1CE0-79DB-C8A8-40D32D00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24175"/>
            <a:ext cx="2509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Thank you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xmlns="" id="{8CD4A16E-ED2A-33EE-B6B8-E1A4E7AF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94150"/>
            <a:ext cx="304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xmlns="" id="{D6948374-B792-8954-5705-CBF4C0319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xmlns="" id="{B0367B81-8B00-3BD9-2D8C-483CA701E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913188"/>
            <a:ext cx="1257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xmlns="" id="{23C48217-C30C-6550-DB52-4F159542A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14600"/>
            <a:ext cx="280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6923F8DD-5BA4-7E84-86AF-F9887A79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a-cua-toi-Nhac-khong-loi-320-lyrics-upload-boi-ruacon0770-hjhjh.mp3">
            <a:hlinkClick r:id="" action="ppaction://media"/>
            <a:extLst>
              <a:ext uri="{FF2B5EF4-FFF2-40B4-BE49-F238E27FC236}">
                <a16:creationId xmlns:a16="http://schemas.microsoft.com/office/drawing/2014/main" xmlns="" id="{24C607F7-9378-B3AF-B72E-EE3174DD005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5AAFD3D2-22CB-1BFE-07AF-1B4BF4C92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165AC3-32DE-C145-C90B-86FE7E0569D7}"/>
              </a:ext>
            </a:extLst>
          </p:cNvPr>
          <p:cNvSpPr txBox="1"/>
          <p:nvPr/>
        </p:nvSpPr>
        <p:spPr>
          <a:xfrm>
            <a:off x="2123728" y="1772816"/>
            <a:ext cx="4249881" cy="64633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Phần I : Bé Khám Phá </a:t>
            </a:r>
            <a:endParaRPr lang="vi-VN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BFEA251-7659-ED00-E881-1D3826F0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-23813"/>
            <a:ext cx="4140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AEE0A78A-E380-020C-E400-2531364C8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FE6E7F8E-1617-DE11-10FA-9A9CCB14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xmlns="" id="{F6F2CDB2-72A9-BD4C-4BA0-D9B89482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xmlns="" id="{C46460E8-83EF-C098-64D0-8D594836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xmlns="" id="{9D2858C9-798A-5960-E1D1-042FDC30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D4862F-B90F-3AF3-1EA1-5990DB6D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125538"/>
            <a:ext cx="247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Phòng Khách </a:t>
            </a:r>
            <a:endParaRPr lang="vi-V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165</Words>
  <Application>Microsoft Office PowerPoint</Application>
  <PresentationFormat>On-screen Show (4:3)</PresentationFormat>
  <Paragraphs>40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AutoBVT</cp:lastModifiedBy>
  <cp:revision>37</cp:revision>
  <dcterms:created xsi:type="dcterms:W3CDTF">2021-11-21T15:41:15Z</dcterms:created>
  <dcterms:modified xsi:type="dcterms:W3CDTF">2023-03-08T09:07:29Z</dcterms:modified>
</cp:coreProperties>
</file>