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7" r:id="rId4"/>
    <p:sldId id="257" r:id="rId5"/>
    <p:sldId id="260" r:id="rId6"/>
    <p:sldId id="265" r:id="rId7"/>
    <p:sldId id="258" r:id="rId8"/>
    <p:sldId id="261" r:id="rId9"/>
    <p:sldId id="262" r:id="rId10"/>
    <p:sldId id="266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4" autoAdjust="0"/>
    <p:restoredTop sz="94660"/>
  </p:normalViewPr>
  <p:slideViewPr>
    <p:cSldViewPr snapToGrid="0">
      <p:cViewPr>
        <p:scale>
          <a:sx n="81" d="100"/>
          <a:sy n="81" d="100"/>
        </p:scale>
        <p:origin x="-35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C1FC-8178-4CEE-9586-00373F2E85A5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4EE-8AFC-49C4-A76C-4F01684F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36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C1FC-8178-4CEE-9586-00373F2E85A5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4EE-8AFC-49C4-A76C-4F01684F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2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C1FC-8178-4CEE-9586-00373F2E85A5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4EE-8AFC-49C4-A76C-4F01684F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40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C1FC-8178-4CEE-9586-00373F2E85A5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4EE-8AFC-49C4-A76C-4F01684F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9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C1FC-8178-4CEE-9586-00373F2E85A5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4EE-8AFC-49C4-A76C-4F01684F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01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C1FC-8178-4CEE-9586-00373F2E85A5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4EE-8AFC-49C4-A76C-4F01684F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5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C1FC-8178-4CEE-9586-00373F2E85A5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4EE-8AFC-49C4-A76C-4F01684F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02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C1FC-8178-4CEE-9586-00373F2E85A5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4EE-8AFC-49C4-A76C-4F01684F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5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C1FC-8178-4CEE-9586-00373F2E85A5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4EE-8AFC-49C4-A76C-4F01684F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05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C1FC-8178-4CEE-9586-00373F2E85A5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4EE-8AFC-49C4-A76C-4F01684F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78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C1FC-8178-4CEE-9586-00373F2E85A5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4EE-8AFC-49C4-A76C-4F01684F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95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AC1FC-8178-4CEE-9586-00373F2E85A5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7B4EE-8AFC-49C4-A76C-4F01684F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5587" y="900752"/>
            <a:ext cx="11099409" cy="2461426"/>
          </a:xfrm>
        </p:spPr>
        <p:txBody>
          <a:bodyPr>
            <a:normAutofit fontScale="90000"/>
          </a:bodyPr>
          <a:lstStyle/>
          <a:p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LÜnh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vùc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: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Ph¸t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triÓn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nhËn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thøc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/>
            </a:r>
            <a:b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</a:b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/>
            </a:r>
            <a:b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</a:b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§Ò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tµi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: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T×m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hiÓu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vÒ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mét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sè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 lo¹i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rau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-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cñ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-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qu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0352" y="4052415"/>
            <a:ext cx="9144000" cy="1655762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  <a:latin typeface=".VnAvant" panose="020B7200000000000000" pitchFamily="34" charset="0"/>
              </a:rPr>
              <a:t>§é </a:t>
            </a:r>
            <a:r>
              <a:rPr lang="en-US" b="1" dirty="0" err="1">
                <a:solidFill>
                  <a:srgbClr val="7030A0"/>
                </a:solidFill>
                <a:latin typeface=".VnAvant" panose="020B7200000000000000" pitchFamily="34" charset="0"/>
              </a:rPr>
              <a:t>tuæi</a:t>
            </a:r>
            <a:r>
              <a:rPr lang="en-US" b="1" dirty="0">
                <a:solidFill>
                  <a:srgbClr val="7030A0"/>
                </a:solidFill>
                <a:latin typeface=".VnAvant" panose="020B7200000000000000" pitchFamily="34" charset="0"/>
              </a:rPr>
              <a:t>: 4-5 </a:t>
            </a:r>
            <a:r>
              <a:rPr lang="en-US" b="1" dirty="0" err="1">
                <a:solidFill>
                  <a:srgbClr val="7030A0"/>
                </a:solidFill>
                <a:latin typeface=".VnAvant" panose="020B7200000000000000" pitchFamily="34" charset="0"/>
              </a:rPr>
              <a:t>tuæi</a:t>
            </a:r>
            <a:endParaRPr lang="en-US" b="1" dirty="0">
              <a:solidFill>
                <a:srgbClr val="7030A0"/>
              </a:solidFill>
              <a:latin typeface=".VnAvant" panose="020B7200000000000000" pitchFamily="34" charset="0"/>
            </a:endParaRPr>
          </a:p>
          <a:p>
            <a:r>
              <a:rPr lang="en-US" b="1" dirty="0" err="1">
                <a:solidFill>
                  <a:srgbClr val="7030A0"/>
                </a:solidFill>
                <a:latin typeface=".VnAvant" panose="020B7200000000000000" pitchFamily="34" charset="0"/>
              </a:rPr>
              <a:t>Thêi</a:t>
            </a:r>
            <a:r>
              <a:rPr lang="en-US" b="1" dirty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.VnAvant" panose="020B7200000000000000" pitchFamily="34" charset="0"/>
              </a:rPr>
              <a:t>gian</a:t>
            </a:r>
            <a:r>
              <a:rPr lang="en-US" b="1" dirty="0">
                <a:solidFill>
                  <a:srgbClr val="7030A0"/>
                </a:solidFill>
                <a:latin typeface=".VnAvant" panose="020B7200000000000000" pitchFamily="34" charset="0"/>
              </a:rPr>
              <a:t>: 25-30 </a:t>
            </a:r>
            <a:r>
              <a:rPr lang="en-US" b="1" dirty="0" err="1">
                <a:solidFill>
                  <a:srgbClr val="7030A0"/>
                </a:solidFill>
                <a:latin typeface=".VnAvant" panose="020B7200000000000000" pitchFamily="34" charset="0"/>
              </a:rPr>
              <a:t>phót</a:t>
            </a:r>
            <a:endParaRPr lang="en-US" b="1" dirty="0">
              <a:solidFill>
                <a:srgbClr val="7030A0"/>
              </a:solidFill>
              <a:latin typeface=".VnAvant" panose="020B7200000000000000" pitchFamily="34" charset="0"/>
            </a:endParaRPr>
          </a:p>
          <a:p>
            <a:endParaRPr lang="en-US" dirty="0">
              <a:latin typeface=".VnAristot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79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505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91" y="22621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err="1">
                <a:solidFill>
                  <a:schemeClr val="accent1"/>
                </a:solidFill>
                <a:latin typeface=".VnAvant" panose="020B7200000000000000" pitchFamily="34" charset="0"/>
              </a:rPr>
              <a:t>Cïng</a:t>
            </a:r>
            <a:r>
              <a:rPr lang="en-US" sz="7200" b="1" dirty="0">
                <a:solidFill>
                  <a:schemeClr val="accent1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>
                <a:solidFill>
                  <a:schemeClr val="accent1"/>
                </a:solidFill>
                <a:latin typeface=".VnAvant" panose="020B7200000000000000" pitchFamily="34" charset="0"/>
              </a:rPr>
              <a:t>chung</a:t>
            </a:r>
            <a:r>
              <a:rPr lang="en-US" sz="7200" b="1" dirty="0">
                <a:solidFill>
                  <a:schemeClr val="accent1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>
                <a:solidFill>
                  <a:schemeClr val="accent1"/>
                </a:solidFill>
                <a:latin typeface=".VnAvant" panose="020B7200000000000000" pitchFamily="34" charset="0"/>
              </a:rPr>
              <a:t>søc</a:t>
            </a:r>
            <a:r>
              <a:rPr lang="en-US" sz="7200" b="1" dirty="0">
                <a:solidFill>
                  <a:schemeClr val="accent1"/>
                </a:solidFill>
                <a:latin typeface=".VnAvant" panose="020B7200000000000000" pitchFamily="34" charset="0"/>
              </a:rPr>
              <a:t>:</a:t>
            </a:r>
          </a:p>
        </p:txBody>
      </p:sp>
      <p:pic>
        <p:nvPicPr>
          <p:cNvPr id="4" name="ChickenDance-Dangcapnhat_n86k (mp3cut.net)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12957" y="3755266"/>
            <a:ext cx="1052992" cy="10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3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34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524000" y="1148486"/>
            <a:ext cx="9694460" cy="4679108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b="1" dirty="0" err="1">
                <a:ln/>
                <a:solidFill>
                  <a:srgbClr val="FF0000"/>
                </a:solidFill>
                <a:latin typeface=".VnAvant" panose="020B7200000000000000" pitchFamily="34" charset="0"/>
              </a:rPr>
              <a:t>C¶m</a:t>
            </a:r>
            <a:r>
              <a:rPr lang="en-US" sz="10000" b="1" dirty="0">
                <a:ln/>
                <a:solidFill>
                  <a:srgbClr val="FF0000"/>
                </a:solidFill>
                <a:latin typeface=".VnAvant" panose="020B7200000000000000" pitchFamily="34" charset="0"/>
              </a:rPr>
              <a:t> ¬n </a:t>
            </a:r>
            <a:r>
              <a:rPr lang="en-US" sz="10000" b="1" dirty="0" err="1">
                <a:ln/>
                <a:solidFill>
                  <a:srgbClr val="FF0000"/>
                </a:solidFill>
                <a:latin typeface=".VnAvant" panose="020B7200000000000000" pitchFamily="34" charset="0"/>
              </a:rPr>
              <a:t>c¸c</a:t>
            </a:r>
            <a:r>
              <a:rPr lang="en-US" sz="10000" b="1" dirty="0">
                <a:ln/>
                <a:solidFill>
                  <a:srgbClr val="FF0000"/>
                </a:solidFill>
                <a:latin typeface=".VnAvant" panose="020B7200000000000000" pitchFamily="34" charset="0"/>
              </a:rPr>
              <a:t> c« ®· </a:t>
            </a:r>
            <a:r>
              <a:rPr lang="en-US" sz="10000" b="1" dirty="0" err="1">
                <a:ln/>
                <a:solidFill>
                  <a:srgbClr val="FF0000"/>
                </a:solidFill>
                <a:latin typeface=".VnAvant" panose="020B7200000000000000" pitchFamily="34" charset="0"/>
              </a:rPr>
              <a:t>vÒ</a:t>
            </a:r>
            <a:r>
              <a:rPr lang="en-US" sz="10000" b="1" dirty="0">
                <a:ln/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10000" b="1" dirty="0" err="1">
                <a:ln/>
                <a:solidFill>
                  <a:srgbClr val="FF0000"/>
                </a:solidFill>
                <a:latin typeface=".VnAvant" panose="020B7200000000000000" pitchFamily="34" charset="0"/>
              </a:rPr>
              <a:t>dù</a:t>
            </a:r>
            <a:r>
              <a:rPr lang="en-US" sz="10000" b="1" dirty="0">
                <a:ln/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10000" b="1" dirty="0" err="1">
                <a:ln/>
                <a:solidFill>
                  <a:srgbClr val="FF0000"/>
                </a:solidFill>
                <a:latin typeface=".VnAvant" panose="020B7200000000000000" pitchFamily="34" charset="0"/>
              </a:rPr>
              <a:t>giê</a:t>
            </a:r>
            <a:endParaRPr lang="en-US" sz="10000" b="1" dirty="0">
              <a:ln/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80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57" y="2152982"/>
            <a:ext cx="10748749" cy="2337131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b="1" dirty="0">
                <a:solidFill>
                  <a:srgbClr val="C00000"/>
                </a:solidFill>
                <a:latin typeface=".VnAvant" panose="020B7200000000000000" pitchFamily="34" charset="0"/>
              </a:rPr>
              <a:t>“BÐ </a:t>
            </a:r>
            <a:r>
              <a:rPr lang="en-US" sz="7200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víi</a:t>
            </a:r>
            <a:r>
              <a:rPr lang="en-US" sz="7200" b="1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rau</a:t>
            </a:r>
            <a:r>
              <a:rPr lang="en-US" sz="7200" b="1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xanh</a:t>
            </a:r>
            <a:r>
              <a:rPr lang="en-US" sz="7200" b="1" dirty="0">
                <a:solidFill>
                  <a:srgbClr val="C00000"/>
                </a:solidFill>
                <a:latin typeface=".VnAvant" panose="020B7200000000000000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58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20086" y="108845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PhÇn</a:t>
            </a:r>
            <a:r>
              <a:rPr lang="en-US" sz="6600" b="1" dirty="0">
                <a:solidFill>
                  <a:srgbClr val="0070C0"/>
                </a:solidFill>
                <a:latin typeface=".VnAvant" panose="020B7200000000000000" pitchFamily="34" charset="0"/>
              </a:rPr>
              <a:t> 1: </a:t>
            </a:r>
            <a:r>
              <a:rPr lang="en-US" sz="66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Thö</a:t>
            </a:r>
            <a:r>
              <a:rPr lang="en-US" sz="66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tµi</a:t>
            </a:r>
            <a:r>
              <a:rPr lang="en-US" sz="66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cña</a:t>
            </a:r>
            <a:r>
              <a:rPr lang="en-US" sz="66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bÐ</a:t>
            </a:r>
            <a:endParaRPr lang="en-US" sz="66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01973" y="2606724"/>
            <a:ext cx="10515600" cy="1445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err="1">
                <a:solidFill>
                  <a:srgbClr val="7030A0"/>
                </a:solidFill>
                <a:latin typeface=".VnAvant" panose="020B7200000000000000" pitchFamily="34" charset="0"/>
              </a:rPr>
              <a:t>PhÇn</a:t>
            </a:r>
            <a:r>
              <a:rPr lang="en-US" sz="7200" b="1" dirty="0">
                <a:solidFill>
                  <a:srgbClr val="7030A0"/>
                </a:solidFill>
                <a:latin typeface=".VnAvant" panose="020B7200000000000000" pitchFamily="34" charset="0"/>
              </a:rPr>
              <a:t> 2: BÐ </a:t>
            </a:r>
            <a:r>
              <a:rPr lang="en-US" sz="7200" b="1" dirty="0" err="1">
                <a:solidFill>
                  <a:srgbClr val="7030A0"/>
                </a:solidFill>
                <a:latin typeface=".VnAvant" panose="020B7200000000000000" pitchFamily="34" charset="0"/>
              </a:rPr>
              <a:t>cïng</a:t>
            </a:r>
            <a:r>
              <a:rPr lang="en-US" sz="7200" b="1" dirty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>
                <a:solidFill>
                  <a:srgbClr val="7030A0"/>
                </a:solidFill>
                <a:latin typeface=".VnAvant" panose="020B7200000000000000" pitchFamily="34" charset="0"/>
              </a:rPr>
              <a:t>t×m</a:t>
            </a:r>
            <a:r>
              <a:rPr lang="en-US" sz="7200" b="1" dirty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>
                <a:solidFill>
                  <a:srgbClr val="7030A0"/>
                </a:solidFill>
                <a:latin typeface=".VnAvant" panose="020B7200000000000000" pitchFamily="34" charset="0"/>
              </a:rPr>
              <a:t>hiÓu</a:t>
            </a:r>
            <a:endParaRPr lang="en-US" sz="7200" b="1" dirty="0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92791" y="4391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PhÇn</a:t>
            </a:r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 3:Cïng </a:t>
            </a:r>
            <a:r>
              <a:rPr lang="en-US" sz="72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chung</a:t>
            </a:r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søc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87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86" y="108845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Thö</a:t>
            </a:r>
            <a:r>
              <a:rPr lang="en-US" sz="66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tµi</a:t>
            </a:r>
            <a:r>
              <a:rPr lang="en-US" sz="66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cña</a:t>
            </a:r>
            <a:r>
              <a:rPr lang="en-US" sz="66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bÐ</a:t>
            </a:r>
            <a:r>
              <a:rPr lang="en-US" sz="6600" b="1" dirty="0">
                <a:solidFill>
                  <a:srgbClr val="0070C0"/>
                </a:solidFill>
                <a:latin typeface=".VnAvant" panose="020B7200000000000000" pitchFamily="34" charset="0"/>
              </a:rPr>
              <a:t>:</a:t>
            </a:r>
          </a:p>
        </p:txBody>
      </p:sp>
      <p:pic>
        <p:nvPicPr>
          <p:cNvPr id="4" name="vè rau củ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22125" y="3124199"/>
            <a:ext cx="1678675" cy="167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5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973" y="2606724"/>
            <a:ext cx="10515600" cy="1445028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rgbClr val="7030A0"/>
                </a:solidFill>
                <a:latin typeface=".VnAvant" panose="020B7200000000000000" pitchFamily="34" charset="0"/>
              </a:rPr>
              <a:t>BÐ </a:t>
            </a:r>
            <a:r>
              <a:rPr lang="en-US" sz="7200" b="1" dirty="0" err="1">
                <a:solidFill>
                  <a:srgbClr val="7030A0"/>
                </a:solidFill>
                <a:latin typeface=".VnAvant" panose="020B7200000000000000" pitchFamily="34" charset="0"/>
              </a:rPr>
              <a:t>cïng</a:t>
            </a:r>
            <a:r>
              <a:rPr lang="en-US" sz="7200" b="1" dirty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>
                <a:solidFill>
                  <a:srgbClr val="7030A0"/>
                </a:solidFill>
                <a:latin typeface=".VnAvant" panose="020B7200000000000000" pitchFamily="34" charset="0"/>
              </a:rPr>
              <a:t>t×m</a:t>
            </a:r>
            <a:r>
              <a:rPr lang="en-US" sz="7200" b="1" dirty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>
                <a:solidFill>
                  <a:srgbClr val="7030A0"/>
                </a:solidFill>
                <a:latin typeface=".VnAvant" panose="020B7200000000000000" pitchFamily="34" charset="0"/>
              </a:rPr>
              <a:t>hiÓu</a:t>
            </a:r>
            <a:r>
              <a:rPr lang="en-US" sz="7200" b="1" dirty="0">
                <a:solidFill>
                  <a:srgbClr val="7030A0"/>
                </a:solidFill>
                <a:latin typeface=".VnAvant" panose="020B7200000000000000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1929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583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8696" y="133114"/>
            <a:ext cx="4006755" cy="849526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.VnAvant" panose="020B7200000000000000" pitchFamily="34" charset="0"/>
              </a:rPr>
              <a:t>Rau ¨n l¸: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7" r="8925" b="2294"/>
          <a:stretch/>
        </p:blipFill>
        <p:spPr>
          <a:xfrm>
            <a:off x="1433016" y="777924"/>
            <a:ext cx="4585648" cy="28205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261" y="777924"/>
            <a:ext cx="4397762" cy="2922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084" y="3717413"/>
            <a:ext cx="3157512" cy="31575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506" y="3948244"/>
            <a:ext cx="3599100" cy="26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5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44203" y="103260"/>
            <a:ext cx="4585648" cy="56434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  <a:latin typeface=".VnAvant" panose="020B7200000000000000" pitchFamily="34" charset="0"/>
              </a:rPr>
              <a:t>Rau ¨n </a:t>
            </a:r>
            <a:r>
              <a:rPr lang="en-US" b="1" dirty="0" err="1">
                <a:solidFill>
                  <a:srgbClr val="FFC000"/>
                </a:solidFill>
                <a:latin typeface=".VnAvant" panose="020B7200000000000000" pitchFamily="34" charset="0"/>
              </a:rPr>
              <a:t>cñ</a:t>
            </a:r>
            <a:r>
              <a:rPr lang="en-US" b="1" dirty="0">
                <a:solidFill>
                  <a:srgbClr val="FFC000"/>
                </a:solidFill>
                <a:latin typeface=".VnAvant" panose="020B7200000000000000" pitchFamily="34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324" y="596852"/>
            <a:ext cx="2791915" cy="2791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209" y="667605"/>
            <a:ext cx="4344537" cy="32584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077" y="3926008"/>
            <a:ext cx="2902424" cy="2902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826" y="3628032"/>
            <a:ext cx="33337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0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899" y="3668973"/>
            <a:ext cx="3189027" cy="31890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55" y="133114"/>
            <a:ext cx="4822209" cy="361665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08696" y="133114"/>
            <a:ext cx="4006755" cy="849526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.VnAvant" panose="020B7200000000000000" pitchFamily="34" charset="0"/>
              </a:rPr>
              <a:t>Rau ¨n </a:t>
            </a:r>
            <a:r>
              <a:rPr lang="en-US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qu</a:t>
            </a:r>
            <a:r>
              <a:rPr lang="en-US" b="1" dirty="0">
                <a:solidFill>
                  <a:srgbClr val="FF0000"/>
                </a:solidFill>
                <a:latin typeface=".VnAvant" panose="020B7200000000000000" pitchFamily="34" charset="0"/>
              </a:rPr>
              <a:t>¶: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03" y="133114"/>
            <a:ext cx="3321793" cy="33298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54" y="3668973"/>
            <a:ext cx="3201679" cy="304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9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</TotalTime>
  <Words>78</Words>
  <Application>Microsoft Office PowerPoint</Application>
  <PresentationFormat>Custom</PresentationFormat>
  <Paragraphs>14</Paragraphs>
  <Slides>12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LÜnh vùc: Ph¸t triÓn nhËn thøc  §Ò tµi: T×m hiÓu vÒ mét sè lo¹i rau- cñ- qu¶</vt:lpstr>
      <vt:lpstr>Chương trình: “BÐ víi rau xanh”</vt:lpstr>
      <vt:lpstr>PhÇn 1: Thö tµi cña bÐ</vt:lpstr>
      <vt:lpstr>Thö tµi cña bÐ:</vt:lpstr>
      <vt:lpstr>BÐ cïng t×m hiÓu:</vt:lpstr>
      <vt:lpstr>PowerPoint Presentation</vt:lpstr>
      <vt:lpstr>Rau ¨n l¸:</vt:lpstr>
      <vt:lpstr>Rau ¨n cñ:</vt:lpstr>
      <vt:lpstr>Rau ¨n qu¶:</vt:lpstr>
      <vt:lpstr>PowerPoint Presentation</vt:lpstr>
      <vt:lpstr>Cïng chung søc: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lÜnh vùc: ph¸t triÓn nhËn thøc ®Ò tµi: t×m hiÓu vÒ mét sè lo¹i rau- cñ- qu¶</dc:title>
  <dc:creator>Administrator</dc:creator>
  <cp:lastModifiedBy>AutoBVT</cp:lastModifiedBy>
  <cp:revision>20</cp:revision>
  <dcterms:created xsi:type="dcterms:W3CDTF">2023-02-06T03:24:16Z</dcterms:created>
  <dcterms:modified xsi:type="dcterms:W3CDTF">2023-03-08T08:15:49Z</dcterms:modified>
</cp:coreProperties>
</file>