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7" r:id="rId4"/>
    <p:sldId id="257" r:id="rId5"/>
    <p:sldId id="260" r:id="rId6"/>
    <p:sldId id="265" r:id="rId7"/>
    <p:sldId id="258" r:id="rId8"/>
    <p:sldId id="261" r:id="rId9"/>
    <p:sldId id="262" r:id="rId10"/>
    <p:sldId id="266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74" autoAdjust="0"/>
    <p:restoredTop sz="94660"/>
  </p:normalViewPr>
  <p:slideViewPr>
    <p:cSldViewPr snapToGrid="0">
      <p:cViewPr varScale="1">
        <p:scale>
          <a:sx n="78" d="100"/>
          <a:sy n="78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36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622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40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9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201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5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802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105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6789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95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C1FC-8178-4CEE-9586-00373F2E85A5}" type="datetimeFigureOut">
              <a:rPr lang="en-US" smtClean="0"/>
              <a:t>3/9/2023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67B4EE-8AFC-49C4-A76C-4F01684F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5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5.pn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587" y="900752"/>
            <a:ext cx="11099409" cy="2461426"/>
          </a:xfrm>
        </p:spPr>
        <p:txBody>
          <a:bodyPr>
            <a:normAutofit/>
          </a:bodyPr>
          <a:lstStyle/>
          <a:p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cu </a:t>
            </a:r>
            <a:r>
              <a:rPr lang="en-US" sz="48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794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50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2791" y="22621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err="1" smtClean="0">
                <a:solidFill>
                  <a:schemeClr val="accent1"/>
                </a:solidFill>
                <a:latin typeface=".VnAvant" panose="020B7200000000000000" pitchFamily="34" charset="0"/>
              </a:rPr>
              <a:t>Cïng</a:t>
            </a:r>
            <a:r>
              <a:rPr lang="en-US" sz="72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chemeClr val="accent1"/>
                </a:solidFill>
                <a:latin typeface=".VnAvant" panose="020B7200000000000000" pitchFamily="34" charset="0"/>
              </a:rPr>
              <a:t>chung</a:t>
            </a:r>
            <a:r>
              <a:rPr lang="en-US" sz="72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chemeClr val="accent1"/>
                </a:solidFill>
                <a:latin typeface=".VnAvant" panose="020B7200000000000000" pitchFamily="34" charset="0"/>
              </a:rPr>
              <a:t>søc</a:t>
            </a:r>
            <a:r>
              <a:rPr lang="en-US" sz="7200" b="1" dirty="0" smtClean="0">
                <a:solidFill>
                  <a:schemeClr val="accent1"/>
                </a:solidFill>
                <a:latin typeface=".VnAvant" panose="020B7200000000000000" pitchFamily="34" charset="0"/>
              </a:rPr>
              <a:t>:</a:t>
            </a:r>
            <a:endParaRPr lang="en-US" sz="7200" b="1" dirty="0">
              <a:solidFill>
                <a:schemeClr val="accent1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ChickenDance-Dangcapnhat_n86k (mp3cut.net) (1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12957" y="3755266"/>
            <a:ext cx="1052992" cy="105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031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34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1524000" y="1148486"/>
            <a:ext cx="9694460" cy="4679108"/>
          </a:xfrm>
          <a:prstGeom prst="rect">
            <a:avLst/>
          </a:prstGeom>
        </p:spPr>
        <p:txBody>
          <a:bodyPr spcFirstLastPara="1" vert="horz" lIns="91440" tIns="45720" rIns="91440" bIns="45720" numCol="1" rtlCol="0" anchor="ctr">
            <a:prstTxWarp prst="textArchUp">
              <a:avLst/>
            </a:prstTxWarp>
            <a:norm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C¶m</a:t>
            </a:r>
            <a:r>
              <a:rPr lang="en-US" sz="100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¬n </a:t>
            </a:r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c¸c</a:t>
            </a:r>
            <a:r>
              <a:rPr lang="en-US" sz="100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c« ®· </a:t>
            </a:r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vÒ</a:t>
            </a:r>
            <a:r>
              <a:rPr lang="en-US" sz="100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dù</a:t>
            </a:r>
            <a:r>
              <a:rPr lang="en-US" sz="10000" b="1" dirty="0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10000" b="1" dirty="0" err="1" smtClean="0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gi</a:t>
            </a:r>
            <a:r>
              <a:rPr lang="en-US" sz="10000" b="1" dirty="0" err="1">
                <a:ln/>
                <a:solidFill>
                  <a:srgbClr val="FF0000"/>
                </a:solidFill>
                <a:latin typeface=".VnAvant" panose="020B7200000000000000" pitchFamily="34" charset="0"/>
              </a:rPr>
              <a:t>ê</a:t>
            </a:r>
            <a:endParaRPr lang="en-US" sz="10000" b="1" dirty="0">
              <a:ln/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680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57" y="2152982"/>
            <a:ext cx="10748749" cy="2337131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6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“BÐ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víi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7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7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58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920086" y="1088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PhÇn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Thö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tµi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cña</a:t>
            </a:r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bÐ</a:t>
            </a:r>
            <a:endParaRPr lang="en-US" sz="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01973" y="2606724"/>
            <a:ext cx="10515600" cy="1445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PhÇn</a:t>
            </a:r>
            <a:r>
              <a:rPr lang="en-US" sz="72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2: BÐ </a:t>
            </a:r>
            <a:r>
              <a:rPr lang="en-US" sz="72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cïng</a:t>
            </a:r>
            <a:r>
              <a:rPr lang="en-US" sz="72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t×m</a:t>
            </a:r>
            <a:r>
              <a:rPr lang="en-US" sz="72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hiÓu</a:t>
            </a:r>
            <a:endParaRPr lang="en-US" sz="72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2791" y="439121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PhÇn</a:t>
            </a:r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3:Cïng 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chung</a:t>
            </a:r>
            <a:r>
              <a:rPr lang="en-US" sz="7200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søc</a:t>
            </a:r>
            <a:endParaRPr lang="en-US" sz="7200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2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86" y="108845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Thö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tµi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cña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 </a:t>
            </a:r>
            <a:r>
              <a:rPr lang="en-US" sz="6600" b="1" dirty="0" err="1" smtClean="0">
                <a:solidFill>
                  <a:srgbClr val="0070C0"/>
                </a:solidFill>
                <a:latin typeface=".VnAvant" panose="020B7200000000000000" pitchFamily="34" charset="0"/>
              </a:rPr>
              <a:t>bÐ</a:t>
            </a:r>
            <a:r>
              <a:rPr lang="en-US" sz="6600" b="1" dirty="0" smtClean="0">
                <a:solidFill>
                  <a:srgbClr val="0070C0"/>
                </a:solidFill>
                <a:latin typeface=".VnAvant" panose="020B7200000000000000" pitchFamily="34" charset="0"/>
              </a:rPr>
              <a:t>:</a:t>
            </a:r>
            <a:endParaRPr lang="en-US" sz="6600" b="1" dirty="0">
              <a:solidFill>
                <a:srgbClr val="0070C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vè rau củ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22125" y="3124199"/>
            <a:ext cx="1678675" cy="167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8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9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1973" y="2606724"/>
            <a:ext cx="10515600" cy="1445028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solidFill>
                  <a:srgbClr val="7030A0"/>
                </a:solidFill>
                <a:latin typeface=".VnAvant" panose="020B7200000000000000" pitchFamily="34" charset="0"/>
              </a:rPr>
              <a:t>B</a:t>
            </a:r>
            <a:r>
              <a:rPr lang="en-US" sz="72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Ð </a:t>
            </a:r>
            <a:r>
              <a:rPr lang="en-US" sz="72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cïng</a:t>
            </a:r>
            <a:r>
              <a:rPr lang="en-US" sz="72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t×m</a:t>
            </a:r>
            <a:r>
              <a:rPr lang="en-US" sz="72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 </a:t>
            </a:r>
            <a:r>
              <a:rPr lang="en-US" sz="7200" b="1" dirty="0" err="1" smtClean="0">
                <a:solidFill>
                  <a:srgbClr val="7030A0"/>
                </a:solidFill>
                <a:latin typeface=".VnAvant" panose="020B7200000000000000" pitchFamily="34" charset="0"/>
              </a:rPr>
              <a:t>hiÓu</a:t>
            </a:r>
            <a:r>
              <a:rPr lang="en-US" sz="7200" b="1" dirty="0" smtClean="0">
                <a:solidFill>
                  <a:srgbClr val="7030A0"/>
                </a:solidFill>
                <a:latin typeface=".VnAvant" panose="020B7200000000000000" pitchFamily="34" charset="0"/>
              </a:rPr>
              <a:t>:</a:t>
            </a:r>
            <a:endParaRPr lang="en-US" sz="7200" b="1" dirty="0">
              <a:solidFill>
                <a:srgbClr val="7030A0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92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85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8696" y="133114"/>
            <a:ext cx="4006755" cy="84952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00B050"/>
                </a:solidFill>
                <a:latin typeface=".VnAvant" panose="020B7200000000000000" pitchFamily="34" charset="0"/>
              </a:rPr>
              <a:t>Rau ¨n l¸:</a:t>
            </a:r>
            <a:endParaRPr lang="en-US" b="1" dirty="0">
              <a:solidFill>
                <a:srgbClr val="00B050"/>
              </a:solidFill>
              <a:latin typeface=".VnAvant" panose="020B7200000000000000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7" r="8925" b="2294"/>
          <a:stretch/>
        </p:blipFill>
        <p:spPr>
          <a:xfrm>
            <a:off x="1433016" y="777924"/>
            <a:ext cx="4585648" cy="28205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261" y="777924"/>
            <a:ext cx="4397762" cy="29225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84" y="3717413"/>
            <a:ext cx="3157512" cy="31575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506" y="3948244"/>
            <a:ext cx="3599100" cy="26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153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944203" y="103260"/>
            <a:ext cx="4585648" cy="56434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Rau ¨n </a:t>
            </a:r>
            <a:r>
              <a:rPr lang="en-US" b="1" dirty="0" err="1" smtClean="0">
                <a:solidFill>
                  <a:srgbClr val="FFC000"/>
                </a:solidFill>
                <a:latin typeface=".VnAvant" panose="020B7200000000000000" pitchFamily="34" charset="0"/>
              </a:rPr>
              <a:t>cñ</a:t>
            </a:r>
            <a:r>
              <a:rPr lang="en-US" b="1" dirty="0" smtClean="0">
                <a:solidFill>
                  <a:srgbClr val="FFC000"/>
                </a:solidFill>
                <a:latin typeface=".VnAvant" panose="020B7200000000000000" pitchFamily="34" charset="0"/>
              </a:rPr>
              <a:t>:</a:t>
            </a:r>
            <a:endParaRPr lang="en-US" b="1" dirty="0">
              <a:solidFill>
                <a:srgbClr val="FFC000"/>
              </a:solidFill>
              <a:latin typeface=".VnAvant" panose="020B7200000000000000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324" y="596852"/>
            <a:ext cx="2791915" cy="27919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209" y="667605"/>
            <a:ext cx="4344537" cy="32584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77" y="3926008"/>
            <a:ext cx="2902424" cy="29024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826" y="3628032"/>
            <a:ext cx="333375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90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899" y="3668973"/>
            <a:ext cx="3189027" cy="31890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955" y="133114"/>
            <a:ext cx="4822209" cy="361665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608696" y="133114"/>
            <a:ext cx="4006755" cy="849526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Rau ¨n </a:t>
            </a:r>
            <a:r>
              <a:rPr lang="en-US" b="1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qu</a:t>
            </a:r>
            <a:r>
              <a:rPr lang="en-US" b="1" dirty="0" smtClean="0">
                <a:solidFill>
                  <a:srgbClr val="FF0000"/>
                </a:solidFill>
                <a:latin typeface=".VnAvant" panose="020B7200000000000000" pitchFamily="34" charset="0"/>
              </a:rPr>
              <a:t>¶:</a:t>
            </a:r>
            <a:endParaRPr lang="en-US" b="1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03" y="133114"/>
            <a:ext cx="3321793" cy="33298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54" y="3668973"/>
            <a:ext cx="3201679" cy="304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29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68</Words>
  <Application>Microsoft Office PowerPoint</Application>
  <PresentationFormat>Widescreen</PresentationFormat>
  <Paragraphs>12</Paragraphs>
  <Slides>12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Nhận biết một số loại rau cu quả</vt:lpstr>
      <vt:lpstr>Chương trình: “BÐ víi rau xanh”</vt:lpstr>
      <vt:lpstr>PhÇn 1: Thö tµi cña bÐ</vt:lpstr>
      <vt:lpstr>Thö tµi cña bÐ:</vt:lpstr>
      <vt:lpstr>BÐ cïng t×m hiÓu:</vt:lpstr>
      <vt:lpstr>PowerPoint Presentation</vt:lpstr>
      <vt:lpstr>Rau ¨n l¸:</vt:lpstr>
      <vt:lpstr>Rau ¨n cñ:</vt:lpstr>
      <vt:lpstr>Rau ¨n qu¶:</vt:lpstr>
      <vt:lpstr>PowerPoint Presentation</vt:lpstr>
      <vt:lpstr>Cïng chung søc: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lÜnh vùc: ph¸t triÓn nhËn thøc ®Ò tµi: t×m hiÓu vÒ mét sè lo¹i rau- cñ- qu¶</dc:title>
  <dc:creator>Administrator</dc:creator>
  <cp:lastModifiedBy>Mam Non 4</cp:lastModifiedBy>
  <cp:revision>18</cp:revision>
  <dcterms:created xsi:type="dcterms:W3CDTF">2023-02-06T03:24:16Z</dcterms:created>
  <dcterms:modified xsi:type="dcterms:W3CDTF">2023-03-09T08:52:00Z</dcterms:modified>
</cp:coreProperties>
</file>