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9" r:id="rId3"/>
    <p:sldId id="261" r:id="rId4"/>
    <p:sldId id="262" r:id="rId5"/>
    <p:sldId id="263" r:id="rId6"/>
    <p:sldId id="264" r:id="rId7"/>
    <p:sldId id="265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30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5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16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9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7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2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0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9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8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1537383"/>
            <a:ext cx="118828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12000" b="1" i="0" u="none" strike="noStrike" kern="1200" cap="none" spc="0" normalizeH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chơi chữ cái: </a:t>
            </a:r>
            <a:r>
              <a:rPr kumimoji="0" lang="en-US" sz="9600" b="1" i="0" u="none" strike="noStrike" kern="1200" cap="none" spc="0" normalizeH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.VnAvant" panose="020B72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b, d, ®, l, m, n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7256" y="0"/>
            <a:ext cx="1981199" cy="3302116"/>
            <a:chOff x="4267200" y="549501"/>
            <a:chExt cx="3034145" cy="5435663"/>
          </a:xfrm>
        </p:grpSpPr>
        <p:sp>
          <p:nvSpPr>
            <p:cNvPr id="3" name="Rounded Rectangle 2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0">
                  <a:solidFill>
                    <a:srgbClr val="FF0000"/>
                  </a:solidFill>
                  <a:latin typeface=".VnAvant" panose="020B7200000000000000" pitchFamily="34" charset="0"/>
                </a:rPr>
                <a:t>n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9876" y="0"/>
            <a:ext cx="2296979" cy="3302116"/>
            <a:chOff x="4267200" y="549501"/>
            <a:chExt cx="3517752" cy="5435663"/>
          </a:xfrm>
        </p:grpSpPr>
        <p:sp>
          <p:nvSpPr>
            <p:cNvPr id="12" name="Rounded Rectangle 1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8117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0" noProof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l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77692" y="0"/>
            <a:ext cx="1981199" cy="3302116"/>
            <a:chOff x="4267200" y="549501"/>
            <a:chExt cx="3034145" cy="5435663"/>
          </a:xfrm>
        </p:grpSpPr>
        <p:sp>
          <p:nvSpPr>
            <p:cNvPr id="15" name="Rounded Rectangle 14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0" noProof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d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4173" y="3700633"/>
            <a:ext cx="1981199" cy="3214928"/>
            <a:chOff x="4400314" y="840606"/>
            <a:chExt cx="3034145" cy="5292142"/>
          </a:xfrm>
        </p:grpSpPr>
        <p:sp>
          <p:nvSpPr>
            <p:cNvPr id="18" name="Rounded Rectangle 17"/>
            <p:cNvSpPr/>
            <p:nvPr/>
          </p:nvSpPr>
          <p:spPr>
            <a:xfrm>
              <a:off x="4400314" y="840606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7825" y="914400"/>
              <a:ext cx="2396834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0">
                  <a:solidFill>
                    <a:srgbClr val="FF0000"/>
                  </a:solidFill>
                  <a:latin typeface=".VnAvant" panose="020B7200000000000000" pitchFamily="34" charset="0"/>
                </a:rPr>
                <a:t>b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0965" y="3745462"/>
            <a:ext cx="1981199" cy="3080443"/>
            <a:chOff x="4267200" y="914400"/>
            <a:chExt cx="3034145" cy="5070764"/>
          </a:xfrm>
        </p:grpSpPr>
        <p:sp>
          <p:nvSpPr>
            <p:cNvPr id="21" name="Rounded Rectangle 20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7677" y="1473902"/>
              <a:ext cx="2396835" cy="395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0" noProof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m</a:t>
              </a:r>
              <a:endParaRPr kumimoji="0" lang="en-US" sz="15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74675" y="3523789"/>
            <a:ext cx="1981199" cy="3302116"/>
            <a:chOff x="4267200" y="549501"/>
            <a:chExt cx="3034145" cy="5435663"/>
          </a:xfrm>
        </p:grpSpPr>
        <p:sp>
          <p:nvSpPr>
            <p:cNvPr id="24" name="Rounded Rectangle 23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®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7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7256" y="0"/>
            <a:ext cx="1981199" cy="3302116"/>
            <a:chOff x="4267200" y="549501"/>
            <a:chExt cx="3034145" cy="5435663"/>
          </a:xfrm>
        </p:grpSpPr>
        <p:sp>
          <p:nvSpPr>
            <p:cNvPr id="3" name="Rounded Rectangle 2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9876" y="0"/>
            <a:ext cx="2296979" cy="3302116"/>
            <a:chOff x="4267200" y="549501"/>
            <a:chExt cx="3517752" cy="5435663"/>
          </a:xfrm>
        </p:grpSpPr>
        <p:sp>
          <p:nvSpPr>
            <p:cNvPr id="12" name="Rounded Rectangle 1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8117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l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77692" y="0"/>
            <a:ext cx="1981199" cy="3302116"/>
            <a:chOff x="4267200" y="549501"/>
            <a:chExt cx="3034145" cy="5435663"/>
          </a:xfrm>
        </p:grpSpPr>
        <p:sp>
          <p:nvSpPr>
            <p:cNvPr id="15" name="Rounded Rectangle 14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d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4173" y="3700633"/>
            <a:ext cx="1981199" cy="3214928"/>
            <a:chOff x="4400314" y="840606"/>
            <a:chExt cx="3034145" cy="5292142"/>
          </a:xfrm>
        </p:grpSpPr>
        <p:sp>
          <p:nvSpPr>
            <p:cNvPr id="18" name="Rounded Rectangle 17"/>
            <p:cNvSpPr/>
            <p:nvPr/>
          </p:nvSpPr>
          <p:spPr>
            <a:xfrm>
              <a:off x="4400314" y="840606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7825" y="914400"/>
              <a:ext cx="2396834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0965" y="3745462"/>
            <a:ext cx="1981199" cy="3080443"/>
            <a:chOff x="4267200" y="914400"/>
            <a:chExt cx="3034145" cy="5070764"/>
          </a:xfrm>
        </p:grpSpPr>
        <p:sp>
          <p:nvSpPr>
            <p:cNvPr id="21" name="Rounded Rectangle 20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7677" y="1473902"/>
              <a:ext cx="2396835" cy="395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  <a:endParaRPr kumimoji="0" lang="en-US" sz="15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74675" y="3523789"/>
            <a:ext cx="1981199" cy="3302116"/>
            <a:chOff x="4267200" y="549501"/>
            <a:chExt cx="3034145" cy="5435663"/>
          </a:xfrm>
        </p:grpSpPr>
        <p:sp>
          <p:nvSpPr>
            <p:cNvPr id="24" name="Rounded Rectangle 23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®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7256" y="0"/>
            <a:ext cx="1981199" cy="3302116"/>
            <a:chOff x="4267200" y="549501"/>
            <a:chExt cx="3034145" cy="5435663"/>
          </a:xfrm>
        </p:grpSpPr>
        <p:sp>
          <p:nvSpPr>
            <p:cNvPr id="3" name="Rounded Rectangle 2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9876" y="0"/>
            <a:ext cx="2296979" cy="3302116"/>
            <a:chOff x="4267200" y="549501"/>
            <a:chExt cx="3517752" cy="5435663"/>
          </a:xfrm>
        </p:grpSpPr>
        <p:sp>
          <p:nvSpPr>
            <p:cNvPr id="12" name="Rounded Rectangle 1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8117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l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77692" y="0"/>
            <a:ext cx="1981199" cy="3302116"/>
            <a:chOff x="4267200" y="549501"/>
            <a:chExt cx="3034145" cy="5435663"/>
          </a:xfrm>
        </p:grpSpPr>
        <p:sp>
          <p:nvSpPr>
            <p:cNvPr id="15" name="Rounded Rectangle 14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d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4173" y="3700633"/>
            <a:ext cx="1981199" cy="3214928"/>
            <a:chOff x="4400314" y="840606"/>
            <a:chExt cx="3034145" cy="5292142"/>
          </a:xfrm>
        </p:grpSpPr>
        <p:sp>
          <p:nvSpPr>
            <p:cNvPr id="18" name="Rounded Rectangle 17"/>
            <p:cNvSpPr/>
            <p:nvPr/>
          </p:nvSpPr>
          <p:spPr>
            <a:xfrm>
              <a:off x="4400314" y="840606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7825" y="914400"/>
              <a:ext cx="2396834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0965" y="3745462"/>
            <a:ext cx="1981199" cy="3080443"/>
            <a:chOff x="4267200" y="914400"/>
            <a:chExt cx="3034145" cy="5070764"/>
          </a:xfrm>
        </p:grpSpPr>
        <p:sp>
          <p:nvSpPr>
            <p:cNvPr id="21" name="Rounded Rectangle 20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7677" y="1473902"/>
              <a:ext cx="2396835" cy="395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  <a:endParaRPr kumimoji="0" lang="en-US" sz="15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74675" y="3523789"/>
            <a:ext cx="1981199" cy="3302116"/>
            <a:chOff x="4267200" y="549501"/>
            <a:chExt cx="3034145" cy="5435663"/>
          </a:xfrm>
        </p:grpSpPr>
        <p:sp>
          <p:nvSpPr>
            <p:cNvPr id="24" name="Rounded Rectangle 23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®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9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7256" y="0"/>
            <a:ext cx="1981199" cy="3302116"/>
            <a:chOff x="4267200" y="549501"/>
            <a:chExt cx="3034145" cy="5435663"/>
          </a:xfrm>
        </p:grpSpPr>
        <p:sp>
          <p:nvSpPr>
            <p:cNvPr id="3" name="Rounded Rectangle 2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9876" y="0"/>
            <a:ext cx="2296979" cy="3302116"/>
            <a:chOff x="4267200" y="549501"/>
            <a:chExt cx="3517752" cy="5435663"/>
          </a:xfrm>
        </p:grpSpPr>
        <p:sp>
          <p:nvSpPr>
            <p:cNvPr id="12" name="Rounded Rectangle 1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8117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l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77692" y="0"/>
            <a:ext cx="1981199" cy="3302116"/>
            <a:chOff x="4267200" y="549501"/>
            <a:chExt cx="3034145" cy="5435663"/>
          </a:xfrm>
        </p:grpSpPr>
        <p:sp>
          <p:nvSpPr>
            <p:cNvPr id="15" name="Rounded Rectangle 14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d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4173" y="3700633"/>
            <a:ext cx="1981199" cy="3214928"/>
            <a:chOff x="4400314" y="840606"/>
            <a:chExt cx="3034145" cy="5292142"/>
          </a:xfrm>
        </p:grpSpPr>
        <p:sp>
          <p:nvSpPr>
            <p:cNvPr id="18" name="Rounded Rectangle 17"/>
            <p:cNvSpPr/>
            <p:nvPr/>
          </p:nvSpPr>
          <p:spPr>
            <a:xfrm>
              <a:off x="4400314" y="840606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7825" y="914400"/>
              <a:ext cx="2396834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0965" y="3745462"/>
            <a:ext cx="1981199" cy="3080443"/>
            <a:chOff x="4267200" y="914400"/>
            <a:chExt cx="3034145" cy="5070764"/>
          </a:xfrm>
        </p:grpSpPr>
        <p:sp>
          <p:nvSpPr>
            <p:cNvPr id="21" name="Rounded Rectangle 20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7677" y="1473902"/>
              <a:ext cx="2396835" cy="395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  <a:endParaRPr kumimoji="0" lang="en-US" sz="15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74675" y="3523789"/>
            <a:ext cx="1981199" cy="3302116"/>
            <a:chOff x="4267200" y="549501"/>
            <a:chExt cx="3034145" cy="5435663"/>
          </a:xfrm>
        </p:grpSpPr>
        <p:sp>
          <p:nvSpPr>
            <p:cNvPr id="24" name="Rounded Rectangle 23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®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8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7256" y="0"/>
            <a:ext cx="1981199" cy="3302116"/>
            <a:chOff x="4267200" y="549501"/>
            <a:chExt cx="3034145" cy="5435663"/>
          </a:xfrm>
        </p:grpSpPr>
        <p:sp>
          <p:nvSpPr>
            <p:cNvPr id="3" name="Rounded Rectangle 2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9876" y="0"/>
            <a:ext cx="2296979" cy="3302116"/>
            <a:chOff x="4267200" y="549501"/>
            <a:chExt cx="3517752" cy="5435663"/>
          </a:xfrm>
        </p:grpSpPr>
        <p:sp>
          <p:nvSpPr>
            <p:cNvPr id="12" name="Rounded Rectangle 1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8117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l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77692" y="0"/>
            <a:ext cx="1981199" cy="3302116"/>
            <a:chOff x="4267200" y="549501"/>
            <a:chExt cx="3034145" cy="5435663"/>
          </a:xfrm>
        </p:grpSpPr>
        <p:sp>
          <p:nvSpPr>
            <p:cNvPr id="15" name="Rounded Rectangle 14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d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4173" y="3700633"/>
            <a:ext cx="1981199" cy="3214928"/>
            <a:chOff x="4400314" y="840606"/>
            <a:chExt cx="3034145" cy="5292142"/>
          </a:xfrm>
        </p:grpSpPr>
        <p:sp>
          <p:nvSpPr>
            <p:cNvPr id="18" name="Rounded Rectangle 17"/>
            <p:cNvSpPr/>
            <p:nvPr/>
          </p:nvSpPr>
          <p:spPr>
            <a:xfrm>
              <a:off x="4400314" y="840606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7825" y="914400"/>
              <a:ext cx="2396834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0965" y="3745462"/>
            <a:ext cx="1981199" cy="3080443"/>
            <a:chOff x="4267200" y="914400"/>
            <a:chExt cx="3034145" cy="5070764"/>
          </a:xfrm>
        </p:grpSpPr>
        <p:sp>
          <p:nvSpPr>
            <p:cNvPr id="21" name="Rounded Rectangle 20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7677" y="1473902"/>
              <a:ext cx="2396835" cy="395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  <a:endParaRPr kumimoji="0" lang="en-US" sz="15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74675" y="3523789"/>
            <a:ext cx="1981199" cy="3302116"/>
            <a:chOff x="4267200" y="549501"/>
            <a:chExt cx="3034145" cy="5435663"/>
          </a:xfrm>
        </p:grpSpPr>
        <p:sp>
          <p:nvSpPr>
            <p:cNvPr id="24" name="Rounded Rectangle 23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®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7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7256" y="0"/>
            <a:ext cx="1981199" cy="3302116"/>
            <a:chOff x="4267200" y="549501"/>
            <a:chExt cx="3034145" cy="5435663"/>
          </a:xfrm>
        </p:grpSpPr>
        <p:sp>
          <p:nvSpPr>
            <p:cNvPr id="3" name="Rounded Rectangle 2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9876" y="0"/>
            <a:ext cx="2296979" cy="3302116"/>
            <a:chOff x="4267200" y="549501"/>
            <a:chExt cx="3517752" cy="5435663"/>
          </a:xfrm>
        </p:grpSpPr>
        <p:sp>
          <p:nvSpPr>
            <p:cNvPr id="12" name="Rounded Rectangle 1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88117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l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77692" y="0"/>
            <a:ext cx="1981199" cy="3302116"/>
            <a:chOff x="4267200" y="549501"/>
            <a:chExt cx="3034145" cy="5435663"/>
          </a:xfrm>
        </p:grpSpPr>
        <p:sp>
          <p:nvSpPr>
            <p:cNvPr id="15" name="Rounded Rectangle 14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d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4173" y="3700633"/>
            <a:ext cx="1981199" cy="3214928"/>
            <a:chOff x="4400314" y="840606"/>
            <a:chExt cx="3034145" cy="5292142"/>
          </a:xfrm>
        </p:grpSpPr>
        <p:sp>
          <p:nvSpPr>
            <p:cNvPr id="18" name="Rounded Rectangle 17"/>
            <p:cNvSpPr/>
            <p:nvPr/>
          </p:nvSpPr>
          <p:spPr>
            <a:xfrm>
              <a:off x="4400314" y="840606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7825" y="914400"/>
              <a:ext cx="2396834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0965" y="3745462"/>
            <a:ext cx="1981199" cy="3080443"/>
            <a:chOff x="4267200" y="914400"/>
            <a:chExt cx="3034145" cy="5070764"/>
          </a:xfrm>
        </p:grpSpPr>
        <p:sp>
          <p:nvSpPr>
            <p:cNvPr id="21" name="Rounded Rectangle 20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7677" y="1473902"/>
              <a:ext cx="2396835" cy="3951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m</a:t>
              </a:r>
              <a:endParaRPr kumimoji="0" lang="en-US" sz="15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74675" y="3523789"/>
            <a:ext cx="1981199" cy="3302116"/>
            <a:chOff x="4267200" y="549501"/>
            <a:chExt cx="3034145" cy="5435663"/>
          </a:xfrm>
        </p:grpSpPr>
        <p:sp>
          <p:nvSpPr>
            <p:cNvPr id="24" name="Rounded Rectangle 23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37329" y="549501"/>
              <a:ext cx="2396835" cy="521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®</a:t>
              </a:r>
              <a:endParaRPr kumimoji="0" lang="en-US" sz="2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5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7200" y="914400"/>
            <a:ext cx="3034145" cy="5070764"/>
            <a:chOff x="4267200" y="914400"/>
            <a:chExt cx="3034145" cy="5070764"/>
          </a:xfrm>
        </p:grpSpPr>
        <p:sp>
          <p:nvSpPr>
            <p:cNvPr id="2" name="Rounded Rectangle 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19600" y="1095291"/>
              <a:ext cx="239683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b</a:t>
              </a:r>
              <a:endParaRPr lang="en-US" sz="3000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26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7200" y="914400"/>
            <a:ext cx="3034145" cy="5070764"/>
            <a:chOff x="4267200" y="914400"/>
            <a:chExt cx="3034145" cy="5070764"/>
          </a:xfrm>
        </p:grpSpPr>
        <p:sp>
          <p:nvSpPr>
            <p:cNvPr id="2" name="Rounded Rectangle 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19600" y="1095291"/>
              <a:ext cx="239683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0">
                  <a:solidFill>
                    <a:srgbClr val="FF0000"/>
                  </a:solidFill>
                  <a:latin typeface=".VnAvant" panose="020B7200000000000000" pitchFamily="34" charset="0"/>
                </a:rPr>
                <a:t>d</a:t>
              </a:r>
              <a:endParaRPr kumimoji="0" lang="en-US" sz="3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50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7200" y="914400"/>
            <a:ext cx="3034145" cy="5070764"/>
            <a:chOff x="4267200" y="914400"/>
            <a:chExt cx="3034145" cy="5070764"/>
          </a:xfrm>
        </p:grpSpPr>
        <p:sp>
          <p:nvSpPr>
            <p:cNvPr id="2" name="Rounded Rectangle 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19600" y="1095291"/>
              <a:ext cx="239683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0">
                  <a:solidFill>
                    <a:srgbClr val="FF0000"/>
                  </a:solidFill>
                  <a:latin typeface=".VnAvant" panose="020B7200000000000000" pitchFamily="34" charset="0"/>
                </a:rPr>
                <a:t>®</a:t>
              </a:r>
              <a:endParaRPr kumimoji="0" lang="en-US" sz="3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76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7200" y="914400"/>
            <a:ext cx="3380509" cy="5070764"/>
            <a:chOff x="4267200" y="914400"/>
            <a:chExt cx="3380509" cy="5070764"/>
          </a:xfrm>
        </p:grpSpPr>
        <p:sp>
          <p:nvSpPr>
            <p:cNvPr id="2" name="Rounded Rectangle 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50873" y="1095291"/>
              <a:ext cx="239683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0">
                  <a:solidFill>
                    <a:srgbClr val="FF0000"/>
                  </a:solidFill>
                  <a:latin typeface=".VnAvant" panose="020B7200000000000000" pitchFamily="34" charset="0"/>
                </a:rPr>
                <a:t>l</a:t>
              </a:r>
              <a:endParaRPr kumimoji="0" lang="en-US" sz="3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95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73547" y="914400"/>
            <a:ext cx="3207907" cy="5375564"/>
            <a:chOff x="4267200" y="914400"/>
            <a:chExt cx="3034145" cy="5070764"/>
          </a:xfrm>
        </p:grpSpPr>
        <p:sp>
          <p:nvSpPr>
            <p:cNvPr id="2" name="Rounded Rectangle 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67200" y="1620692"/>
              <a:ext cx="2396836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0">
                  <a:solidFill>
                    <a:srgbClr val="FF0000"/>
                  </a:solidFill>
                  <a:latin typeface=".VnAvant" panose="020B7200000000000000" pitchFamily="34" charset="0"/>
                </a:rPr>
                <a:t>m</a:t>
              </a:r>
              <a:endParaRPr kumimoji="0" lang="en-US" sz="25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55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7200" y="914400"/>
            <a:ext cx="3034145" cy="5070764"/>
            <a:chOff x="4267200" y="914400"/>
            <a:chExt cx="3034145" cy="5070764"/>
          </a:xfrm>
        </p:grpSpPr>
        <p:sp>
          <p:nvSpPr>
            <p:cNvPr id="2" name="Rounded Rectangle 1"/>
            <p:cNvSpPr/>
            <p:nvPr/>
          </p:nvSpPr>
          <p:spPr>
            <a:xfrm>
              <a:off x="4267200" y="914400"/>
              <a:ext cx="3034145" cy="5070764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75018" y="1095291"/>
              <a:ext cx="239683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0">
                  <a:solidFill>
                    <a:srgbClr val="FF0000"/>
                  </a:solidFill>
                  <a:latin typeface=".VnAvant" panose="020B7200000000000000" pitchFamily="34" charset="0"/>
                </a:rPr>
                <a:t>n</a:t>
              </a:r>
              <a:endParaRPr kumimoji="0" lang="en-US" sz="30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62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905" y="1677972"/>
            <a:ext cx="103137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Trß</a:t>
            </a:r>
            <a:r>
              <a:rPr kumimoji="0" lang="en-US" sz="7200" b="1" i="0" u="none" strike="noStrike" kern="1200" cap="none" spc="0" normalizeH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ch¬i: Ai nhanh h¬n</a:t>
            </a:r>
            <a:endParaRPr kumimoji="0" lang="en-US" sz="7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3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04" y="1262335"/>
            <a:ext cx="1142209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 chơi: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 gì biến mất ?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71</Words>
  <Application>Microsoft Office PowerPoint</Application>
  <PresentationFormat>Widescreen</PresentationFormat>
  <Paragraphs>46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Thuyết</dc:creator>
  <cp:lastModifiedBy>Windows User</cp:lastModifiedBy>
  <cp:revision>5</cp:revision>
  <dcterms:created xsi:type="dcterms:W3CDTF">2023-01-12T05:39:06Z</dcterms:created>
  <dcterms:modified xsi:type="dcterms:W3CDTF">2023-02-15T05:22:27Z</dcterms:modified>
</cp:coreProperties>
</file>