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F984FE9-2208-1A5D-BD67-E5231A814D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88E886-8651-B77F-E88F-8AED782B7A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5A48B0-04D1-4A94-9D68-0737A6D7B20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1318D9A-664A-420D-6AA5-CE475916E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C255CCF-D4EE-8261-4834-2D3703E33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4E3688-81FE-22DB-77A7-790988E581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5C864-89F5-49FA-EC06-258A525C7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AD731-43A0-4A92-A2E8-6B19AB9C6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F3CE1474-F3C6-EA77-035A-F31A79A23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70073482-F520-A14F-946D-1CBBB53B2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C07A3A2C-E2E9-7AC6-E5FB-280D3CE2F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EE54F1-FDF2-41C0-957C-CB661758EE0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799423C5-A9B7-C1F3-A2B4-C802E8046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050884A1-8FC4-183A-D742-3FC165BF9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E95D807E-22AD-989A-A5CB-AFF916032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093C1-A533-44A8-8E10-8614A162746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62B4EAC8-C6D1-5AF1-48A6-4BBFB50B9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6FF7F9A1-6A01-8464-89C0-1A7B0B41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726499D0-9433-3384-6462-0280B4EEA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79F8C1-A6B2-47C6-AC8F-848750D1E39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6AA09570-597D-311B-7CDB-99C721003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A6110C70-D273-8A29-36FC-6EB89F946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7CC8839D-28E0-3252-963D-259FAEF24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1D1D3-1702-4C1F-B1ED-3BED4F28A670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EFC84E74-B0A4-1F0E-8FE3-D85554A73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CA8AB66-ED0F-E489-6EB2-788D8C233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5D5FBDE8-73A8-7DD1-CADF-162612D9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E6565-520B-4449-982F-F8615A32D19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F1D1C056-CE18-F198-E609-1EA0F4EC4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E4CC4C77-5AA8-0F0D-2C62-865874FB3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957C77CC-2BBF-1B39-981C-236E63831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3CB8A4-F3F9-4F70-BE15-EF7EABA982F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EED8708A-B0D0-02D8-9C46-F5186FF2F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1E39FE3A-F3BF-AEDA-C371-C7B23167E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5CCB6185-7ED7-F775-A7F9-A126E7747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69746A-3F4B-451A-8668-B4F355C47AB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16BA906C-31DB-CEC3-A892-50EF04064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68231FE5-0031-028C-57E8-9A8B79522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D6194700-314D-F719-69C9-25EE9F9FF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504B57-D543-4EFD-911A-038D5183F74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79FDA8-DEA1-E47A-2488-3786663F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C7473-7343-23A2-D421-421CEB13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5F064-8227-FCB1-E272-572A749C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47837-898D-4669-BB15-399EA64A1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312A45-ED28-921D-D5CC-F20FB8D6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111C6-F7F3-BBE6-A2C4-9AFB2C97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2D739-AE1C-A5CB-0DEF-605A0CCE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52A1-4EA6-4151-83AF-94FA8F4B6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9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3987B-806C-6867-B856-140DC4A1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DD25DD-E880-7370-85F6-B385DAC5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E465F3-E28D-D1E9-EED9-7E0993DD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78CD-3A16-4D7B-87AC-BD18BF64A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4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F66BB-6F7D-DDAE-F6AA-758667C1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531D59-138F-2501-C52C-B71666BE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C9157D-2531-2691-0076-6D2B6FA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7545B-6540-49FE-914A-EA41D3630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5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20F44-5E84-4CAD-DEA3-E32F58E3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A0F19-95EB-307D-D203-D0DAD572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AAD08C-052C-44E0-1C66-A0D1C760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8714A-2AF0-4498-BCA6-EDD95A033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B0602A-7AC7-649D-C479-4291FD52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59573EF-A1CF-84B2-D5D9-BE190872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6703CC6-14D8-F08C-70F8-DD8EF195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42DC-D5CE-4979-B1BD-8E515DE86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7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4B102BF-F81D-C3AA-12DC-74E980F1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B54FA0D-2AEB-2490-9FF6-892D65E8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38B12B5-43D2-B69F-C22F-7354CD9E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5A1B-62F0-438A-8661-E097741EB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0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CBB058F-5157-8C23-4D33-89588D07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F91025D-864E-C226-A1C8-FC402782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87B46D9-5C37-E5C3-AE66-45C393F5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FC76B-49BC-48EC-A729-3A82A9DF4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2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9451020-590E-D4D2-530D-1B0B2F11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970A08B-0C38-DC98-F2A6-9FFE91B3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1F4876-9240-7A68-4ED5-63E096DE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E6EF-560E-4083-A835-8A4F90A93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6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5FCD1C8-039D-3587-40E8-A39649DF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5609D81-D65E-26B3-E4FD-2517E33D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6EB5D6-7858-75AA-7689-4C7E6A46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A029-8827-4080-834A-FEB0A83C7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D53C9B6-BA8E-97A7-6AD9-D80CB39D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C765D82-0EC6-10D8-B816-C409C6D3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E37AAE-51F3-DC04-5EA7-13B4570E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748F8-D265-49A8-9145-2884AB038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8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9DC90BC-C924-1C09-F83D-679BC0F4AA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6FF340F-917C-55F4-127C-9695C4FC2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2A090-B53A-40EC-868C-639B05116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22837-B719-82DB-AA0A-AD839071F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0113E-594D-7584-ABD7-B4372E5A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3E0B5F-B0B0-4C57-9F6B-55491C1994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OnBacNongDan-V%20(mp3cut.net)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nen1">
            <a:extLst>
              <a:ext uri="{FF2B5EF4-FFF2-40B4-BE49-F238E27FC236}">
                <a16:creationId xmlns:a16="http://schemas.microsoft.com/office/drawing/2014/main" xmlns="" id="{56B88C65-52A3-1778-792F-3CD7FC5B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658124whpyrk7hcg">
            <a:extLst>
              <a:ext uri="{FF2B5EF4-FFF2-40B4-BE49-F238E27FC236}">
                <a16:creationId xmlns:a16="http://schemas.microsoft.com/office/drawing/2014/main" xmlns="" id="{2B3509CB-A948-2A3F-B32A-CC2AD267AE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13" y="3505200"/>
            <a:ext cx="1006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1315570erpqxojwmo">
            <a:extLst>
              <a:ext uri="{FF2B5EF4-FFF2-40B4-BE49-F238E27FC236}">
                <a16:creationId xmlns:a16="http://schemas.microsoft.com/office/drawing/2014/main" xmlns="" id="{16F90946-3324-4C2E-34F9-5EF43E960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03200" y="2495550"/>
            <a:ext cx="17541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659204qfhni5vgxw">
            <a:extLst>
              <a:ext uri="{FF2B5EF4-FFF2-40B4-BE49-F238E27FC236}">
                <a16:creationId xmlns:a16="http://schemas.microsoft.com/office/drawing/2014/main" xmlns="" id="{83E47980-40A3-F431-05E9-B7B7122CA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729747d8za2kbusq">
            <a:extLst>
              <a:ext uri="{FF2B5EF4-FFF2-40B4-BE49-F238E27FC236}">
                <a16:creationId xmlns:a16="http://schemas.microsoft.com/office/drawing/2014/main" xmlns="" id="{FC36EABE-CE30-2DF8-7356-AE89776A8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1076442l03b3w328d">
            <a:extLst>
              <a:ext uri="{FF2B5EF4-FFF2-40B4-BE49-F238E27FC236}">
                <a16:creationId xmlns:a16="http://schemas.microsoft.com/office/drawing/2014/main" xmlns="" id="{E2CAB9A8-126C-7A8F-C424-CFF7CD7EE7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1025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729747d8za2kbusq">
            <a:extLst>
              <a:ext uri="{FF2B5EF4-FFF2-40B4-BE49-F238E27FC236}">
                <a16:creationId xmlns:a16="http://schemas.microsoft.com/office/drawing/2014/main" xmlns="" id="{900CE24D-7A3E-CF66-94BE-40EAC517F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-114300"/>
            <a:ext cx="20272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729747d8za2kbusq">
            <a:extLst>
              <a:ext uri="{FF2B5EF4-FFF2-40B4-BE49-F238E27FC236}">
                <a16:creationId xmlns:a16="http://schemas.microsoft.com/office/drawing/2014/main" xmlns="" id="{79AC8231-0E46-2B76-8495-DD5F21D1E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02350"/>
            <a:ext cx="1447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729344o93wsyqv60">
            <a:extLst>
              <a:ext uri="{FF2B5EF4-FFF2-40B4-BE49-F238E27FC236}">
                <a16:creationId xmlns:a16="http://schemas.microsoft.com/office/drawing/2014/main" xmlns="" id="{162DAAC7-C357-5014-A855-76AFF05D9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475" y="2057400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1170269phoexz8m4g">
            <a:extLst>
              <a:ext uri="{FF2B5EF4-FFF2-40B4-BE49-F238E27FC236}">
                <a16:creationId xmlns:a16="http://schemas.microsoft.com/office/drawing/2014/main" xmlns="" id="{EE3D0D05-CC85-27F7-1111-E724DA8D99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667750" y="50482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xmlns="" id="{B42CAFE3-E98E-2ACD-D3DB-EA03AB86B6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143000"/>
            <a:ext cx="8077200" cy="2057400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QUANG THÀNH</a:t>
            </a:r>
            <a:b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NGHỀ NGHIỆP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Rectangle 15">
            <a:extLst>
              <a:ext uri="{FF2B5EF4-FFF2-40B4-BE49-F238E27FC236}">
                <a16:creationId xmlns:a16="http://schemas.microsoft.com/office/drawing/2014/main" xmlns="" id="{92A4D4DA-8A1B-B99D-B269-0998E23F1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3733800"/>
            <a:ext cx="6400800" cy="2286000"/>
          </a:xfrm>
          <a:noFill/>
        </p:spPr>
        <p:txBody>
          <a:bodyPr/>
          <a:lstStyle/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</p:txBody>
      </p:sp>
      <p:sp>
        <p:nvSpPr>
          <p:cNvPr id="24592" name="WordArt 16">
            <a:extLst>
              <a:ext uri="{FF2B5EF4-FFF2-40B4-BE49-F238E27FC236}">
                <a16:creationId xmlns:a16="http://schemas.microsoft.com/office/drawing/2014/main" xmlns="" id="{E7417294-AFAB-4F9F-D601-295199A2AE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82296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TRUYỆN: THẦN SẮT</a:t>
            </a:r>
          </a:p>
        </p:txBody>
      </p:sp>
      <p:pic>
        <p:nvPicPr>
          <p:cNvPr id="2" name="OnBacNongDan-V (mp3cut.net).mp3">
            <a:hlinkClick r:id="" action="ppaction://media"/>
            <a:extLst>
              <a:ext uri="{FF2B5EF4-FFF2-40B4-BE49-F238E27FC236}">
                <a16:creationId xmlns:a16="http://schemas.microsoft.com/office/drawing/2014/main" xmlns="" id="{CE6DF7B3-5EAF-68F6-AAF6-425B0DD995B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1902">
            <a:extLst>
              <a:ext uri="{FF2B5EF4-FFF2-40B4-BE49-F238E27FC236}">
                <a16:creationId xmlns:a16="http://schemas.microsoft.com/office/drawing/2014/main" xmlns="" id="{F6186BFD-7616-E4E4-068D-68F6B65D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ình ảnh1899">
            <a:extLst>
              <a:ext uri="{FF2B5EF4-FFF2-40B4-BE49-F238E27FC236}">
                <a16:creationId xmlns:a16="http://schemas.microsoft.com/office/drawing/2014/main" xmlns="" id="{7761BEB5-7E14-75B0-19AD-13C818DB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ình ảnh1904">
            <a:extLst>
              <a:ext uri="{FF2B5EF4-FFF2-40B4-BE49-F238E27FC236}">
                <a16:creationId xmlns:a16="http://schemas.microsoft.com/office/drawing/2014/main" xmlns="" id="{AFA011FE-9836-6A6C-8EE5-E0DB890B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ình ảnh1907">
            <a:extLst>
              <a:ext uri="{FF2B5EF4-FFF2-40B4-BE49-F238E27FC236}">
                <a16:creationId xmlns:a16="http://schemas.microsoft.com/office/drawing/2014/main" xmlns="" id="{A3C7CB63-7558-EC4C-38D4-E4489307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ình ảnh1908">
            <a:extLst>
              <a:ext uri="{FF2B5EF4-FFF2-40B4-BE49-F238E27FC236}">
                <a16:creationId xmlns:a16="http://schemas.microsoft.com/office/drawing/2014/main" xmlns="" id="{CDB071B1-C5A4-F233-3158-A3C063CE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88"/>
            <a:ext cx="121158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ình ảnh1909">
            <a:extLst>
              <a:ext uri="{FF2B5EF4-FFF2-40B4-BE49-F238E27FC236}">
                <a16:creationId xmlns:a16="http://schemas.microsoft.com/office/drawing/2014/main" xmlns="" id="{F183917D-E5A9-F953-62EC-40D2D4F2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xmlns="" id="{5DC19F54-E24B-1849-BF06-B6F0D7771E32}"/>
              </a:ext>
            </a:extLst>
          </p:cNvPr>
          <p:cNvSpPr/>
          <p:nvPr/>
        </p:nvSpPr>
        <p:spPr>
          <a:xfrm rot="21151329" flipH="1">
            <a:off x="2149475" y="3992563"/>
            <a:ext cx="2900363" cy="1303337"/>
          </a:xfrm>
          <a:prstGeom prst="cub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ình ảnh1910">
            <a:extLst>
              <a:ext uri="{FF2B5EF4-FFF2-40B4-BE49-F238E27FC236}">
                <a16:creationId xmlns:a16="http://schemas.microsoft.com/office/drawing/2014/main" xmlns="" id="{E1DF9AA1-82E3-34A5-6782-B333C142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17</Words>
  <Application>Microsoft Office PowerPoint</Application>
  <PresentationFormat>Custom</PresentationFormat>
  <Paragraphs>10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TRƯỜNG MẦM NON QUANG THÀNH LĨNH VỰC PHÁT TRIỂN NGÔN NGỮ CHỦ ĐỀ: NGHỀ NGHIỆP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</dc:creator>
  <cp:lastModifiedBy>AutoBVT</cp:lastModifiedBy>
  <cp:revision>44</cp:revision>
  <dcterms:created xsi:type="dcterms:W3CDTF">2011-12-30T06:05:46Z</dcterms:created>
  <dcterms:modified xsi:type="dcterms:W3CDTF">2023-03-08T08:13:19Z</dcterms:modified>
</cp:coreProperties>
</file>