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E524B-F9DC-E749-8F7B-4E61919577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3C7C-911E-FB48-BDF8-97DD4CE423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93046" y="2573405"/>
            <a:ext cx="10098001" cy="140775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BEÙ LAØM QUEN CHÖÕ U, 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</a:t>
            </a:r>
            <a:endParaRPr lang="en-US" sz="6600" b="1" dirty="0" smtClean="0">
              <a:solidFill>
                <a:srgbClr val="FF0000"/>
              </a:solidFill>
              <a:latin typeface="VNI-Avo" pitchFamily="2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0953" y="1423769"/>
            <a:ext cx="7942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NI-Avo"/>
                <a:ea typeface="Hiragino Kaku Gothic StdN W8" panose="020B0800000000000000" pitchFamily="34" charset="-128"/>
                <a:cs typeface="Al Nile" pitchFamily="2" charset="-78"/>
              </a:rPr>
              <a:t>CHUYEÂN ÑEÀ LAØM QUEN CHÖÕ VIEÁT</a:t>
            </a:r>
            <a:endParaRPr lang="en-US" sz="3600" b="1" dirty="0">
              <a:solidFill>
                <a:srgbClr val="002060"/>
              </a:solidFill>
              <a:latin typeface="VNI-Avo"/>
              <a:ea typeface="Hiragino Kaku Gothic StdN W8" panose="020B0800000000000000" pitchFamily="34" charset="-128"/>
              <a:cs typeface="Al Nile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6222" y="4431910"/>
            <a:ext cx="4174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: 5 - 6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tuổi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GV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1" t="13296" r="37066" b="14594"/>
          <a:stretch>
            <a:fillRect/>
          </a:stretch>
        </p:blipFill>
        <p:spPr bwMode="auto">
          <a:xfrm>
            <a:off x="2233531" y="2211835"/>
            <a:ext cx="1676400" cy="31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t="11102" r="34506" b="18862"/>
          <a:stretch>
            <a:fillRect/>
          </a:stretch>
        </p:blipFill>
        <p:spPr bwMode="auto">
          <a:xfrm>
            <a:off x="5147733" y="1635060"/>
            <a:ext cx="2438401" cy="36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71" t="19144" r="36599" b="21703"/>
          <a:stretch>
            <a:fillRect/>
          </a:stretch>
        </p:blipFill>
        <p:spPr>
          <a:xfrm>
            <a:off x="8564164" y="2447532"/>
            <a:ext cx="1435804" cy="263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 Of Happy &lt;strong&gt;Kids&lt;/strong&gt; Free Stock Photo - Public Domain Pictur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778934"/>
            <a:ext cx="10058400" cy="536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9582" y="4571999"/>
            <a:ext cx="6043448" cy="598807"/>
          </a:xfrm>
        </p:spPr>
        <p:txBody>
          <a:bodyPr>
            <a:noAutofit/>
          </a:bodyPr>
          <a:lstStyle/>
          <a:p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VNI-Avo"/>
              </a:rPr>
              <a:t>c</a:t>
            </a:r>
            <a:r>
              <a:rPr lang="en-US" sz="9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huøm</a:t>
            </a:r>
            <a:r>
              <a:rPr lang="en-US" sz="9000" b="1" dirty="0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 </a:t>
            </a:r>
            <a:r>
              <a:rPr lang="en-US" sz="9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nho</a:t>
            </a:r>
            <a:endParaRPr lang="en-US" sz="9000" b="1" dirty="0">
              <a:solidFill>
                <a:schemeClr val="accent1">
                  <a:lumMod val="50000"/>
                </a:schemeClr>
              </a:solidFill>
              <a:latin typeface="VNI-Avo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761" r="-5729" b="9862"/>
          <a:stretch>
            <a:fillRect/>
          </a:stretch>
        </p:blipFill>
        <p:spPr bwMode="auto">
          <a:xfrm>
            <a:off x="4152134" y="706385"/>
            <a:ext cx="4548520" cy="35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3800" y="144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2470" y="4849092"/>
            <a:ext cx="6043448" cy="843455"/>
          </a:xfrm>
        </p:spPr>
        <p:txBody>
          <a:bodyPr>
            <a:noAutofit/>
          </a:bodyPr>
          <a:lstStyle/>
          <a:p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VNI-Avo"/>
              </a:rPr>
              <a:t>s</a:t>
            </a:r>
            <a:r>
              <a:rPr lang="en-US" sz="9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u</a:t>
            </a:r>
            <a:r>
              <a:rPr lang="en-US" sz="9000" b="1" dirty="0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 </a:t>
            </a:r>
            <a:r>
              <a:rPr lang="en-US" sz="9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su</a:t>
            </a:r>
            <a:endParaRPr lang="en-US" sz="9000" b="1" dirty="0">
              <a:solidFill>
                <a:schemeClr val="accent1">
                  <a:lumMod val="50000"/>
                </a:schemeClr>
              </a:solidFill>
              <a:latin typeface="VNI-Av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35757"/>
          <a:stretch>
            <a:fillRect/>
          </a:stretch>
        </p:blipFill>
        <p:spPr bwMode="auto">
          <a:xfrm>
            <a:off x="3880698" y="452324"/>
            <a:ext cx="5006992" cy="439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9524" y="4794693"/>
            <a:ext cx="3604988" cy="843455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VNI-Avo"/>
              </a:rPr>
              <a:t>s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u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su</a:t>
            </a:r>
            <a:endParaRPr lang="en-US" sz="6000" b="1" dirty="0">
              <a:solidFill>
                <a:srgbClr val="FF0000"/>
              </a:solidFill>
              <a:latin typeface="VNI-Avo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35" y="3847750"/>
            <a:ext cx="2678620" cy="18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8350" r="4592" b="34884"/>
          <a:stretch>
            <a:fillRect/>
          </a:stretch>
        </p:blipFill>
        <p:spPr bwMode="auto">
          <a:xfrm>
            <a:off x="7552976" y="1040322"/>
            <a:ext cx="3641535" cy="36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3" b="7972"/>
          <a:stretch>
            <a:fillRect/>
          </a:stretch>
        </p:blipFill>
        <p:spPr bwMode="auto">
          <a:xfrm>
            <a:off x="1205308" y="920536"/>
            <a:ext cx="3641534" cy="379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0236" y="4715932"/>
            <a:ext cx="3991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chuøm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VNI-Avo"/>
              </a:rPr>
              <a:t>nho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VNI-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11446" r="26898" b="16988"/>
          <a:stretch>
            <a:fillRect/>
          </a:stretch>
        </p:blipFill>
        <p:spPr bwMode="auto">
          <a:xfrm>
            <a:off x="2084832" y="2632437"/>
            <a:ext cx="2080561" cy="21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7" t="17778" r="29967" b="23148"/>
          <a:stretch>
            <a:fillRect/>
          </a:stretch>
        </p:blipFill>
        <p:spPr bwMode="auto">
          <a:xfrm>
            <a:off x="4640560" y="1852687"/>
            <a:ext cx="2830386" cy="316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63" t="30655" r="27889" b="28098"/>
          <a:stretch>
            <a:fillRect/>
          </a:stretch>
        </p:blipFill>
        <p:spPr>
          <a:xfrm>
            <a:off x="7946113" y="2632437"/>
            <a:ext cx="3058959" cy="21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76349" y="4788823"/>
            <a:ext cx="6151418" cy="1027176"/>
          </a:xfrm>
        </p:spPr>
        <p:txBody>
          <a:bodyPr>
            <a:noAutofit/>
          </a:bodyPr>
          <a:lstStyle/>
          <a:p>
            <a:r>
              <a:rPr lang="en-US" sz="9000" b="1" dirty="0" err="1" smtClean="0">
                <a:solidFill>
                  <a:srgbClr val="002060"/>
                </a:solidFill>
                <a:latin typeface="VNI-Avo"/>
              </a:rPr>
              <a:t>taéc</a:t>
            </a:r>
            <a:r>
              <a:rPr lang="en-US" sz="9000" b="1" dirty="0" smtClean="0">
                <a:solidFill>
                  <a:srgbClr val="002060"/>
                </a:solidFill>
                <a:latin typeface="VNI-Avo"/>
              </a:rPr>
              <a:t> </a:t>
            </a:r>
            <a:r>
              <a:rPr lang="en-US" sz="9000" b="1" dirty="0" err="1" smtClean="0">
                <a:solidFill>
                  <a:srgbClr val="002060"/>
                </a:solidFill>
                <a:latin typeface="VNI-Avo"/>
              </a:rPr>
              <a:t>keø</a:t>
            </a:r>
            <a:endParaRPr lang="en-US" sz="9000" b="1" dirty="0">
              <a:solidFill>
                <a:srgbClr val="002060"/>
              </a:solidFill>
              <a:latin typeface="VNI-Av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52" y="723896"/>
            <a:ext cx="5152612" cy="38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_canh_ro_net_hinh_anh_va_tieng_keu_con_thach_sung_aisan_house_gecko_sound_effect_4922699240139197428.mp3" descr="can_canh_ro_net_hinh_anh_va_tieng_keu_con_thach_sung_aisan_house_gecko_sound_effect_49226992401391974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7373" y="5377405"/>
            <a:ext cx="812800" cy="812800"/>
          </a:xfrm>
          <a:prstGeom prst="rect">
            <a:avLst/>
          </a:prstGeom>
        </p:spPr>
      </p:pic>
      <p:pic>
        <p:nvPicPr>
          <p:cNvPr id="3" name="Picture 2" descr="traç | PARAULE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28" y="551987"/>
            <a:ext cx="3703761" cy="4611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 cách diệt thằn lằn trong nhà an toàn và hiệu qu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9645" r="9999" b="3894"/>
          <a:stretch>
            <a:fillRect/>
          </a:stretch>
        </p:blipFill>
        <p:spPr bwMode="auto">
          <a:xfrm>
            <a:off x="2867771" y="581892"/>
            <a:ext cx="6719575" cy="39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67770" y="4677279"/>
            <a:ext cx="67195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0" b="1" dirty="0" err="1" smtClean="0">
                <a:solidFill>
                  <a:srgbClr val="002060"/>
                </a:solidFill>
                <a:latin typeface="VNI-Avo"/>
              </a:rPr>
              <a:t>thaèn</a:t>
            </a:r>
            <a:r>
              <a:rPr lang="en-US" sz="9000" b="1" dirty="0" smtClean="0">
                <a:solidFill>
                  <a:srgbClr val="002060"/>
                </a:solidFill>
                <a:latin typeface="VNI-Avo"/>
              </a:rPr>
              <a:t> </a:t>
            </a:r>
            <a:r>
              <a:rPr lang="en-US" sz="9000" b="1" dirty="0" err="1" smtClean="0">
                <a:solidFill>
                  <a:srgbClr val="002060"/>
                </a:solidFill>
                <a:latin typeface="VNI-Avo"/>
              </a:rPr>
              <a:t>laèn</a:t>
            </a:r>
            <a:endParaRPr lang="en-US" sz="9000" b="1" dirty="0">
              <a:solidFill>
                <a:srgbClr val="002060"/>
              </a:solidFill>
              <a:latin typeface="VNI-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4" t="16028" r="37527" b="17735"/>
          <a:stretch>
            <a:fillRect/>
          </a:stretch>
        </p:blipFill>
        <p:spPr bwMode="auto">
          <a:xfrm>
            <a:off x="5443212" y="3813051"/>
            <a:ext cx="1442495" cy="25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10 cách diệt thằn lằn trong nhà an toàn và hiệu quả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19645" r="19662" b="3894"/>
          <a:stretch>
            <a:fillRect/>
          </a:stretch>
        </p:blipFill>
        <p:spPr bwMode="auto">
          <a:xfrm>
            <a:off x="7125980" y="865354"/>
            <a:ext cx="4123912" cy="33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5" y="936338"/>
            <a:ext cx="4123912" cy="33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9705" y="4388070"/>
            <a:ext cx="41239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rgbClr val="002060"/>
                </a:solidFill>
                <a:latin typeface="VNI-Avo"/>
              </a:rPr>
              <a:t>t</a:t>
            </a:r>
            <a:r>
              <a:rPr lang="en-US" sz="7000" b="1" dirty="0" err="1" smtClean="0">
                <a:solidFill>
                  <a:srgbClr val="002060"/>
                </a:solidFill>
                <a:latin typeface="VNI-Avo"/>
              </a:rPr>
              <a:t>aéc</a:t>
            </a:r>
            <a:r>
              <a:rPr lang="en-US" sz="7000" b="1" dirty="0" smtClean="0">
                <a:solidFill>
                  <a:srgbClr val="002060"/>
                </a:solidFill>
                <a:latin typeface="VNI-Avo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VNI-Avo"/>
              </a:rPr>
              <a:t>keø</a:t>
            </a:r>
            <a:endParaRPr lang="en-US" sz="7000" b="1" dirty="0">
              <a:solidFill>
                <a:srgbClr val="002060"/>
              </a:solidFill>
              <a:latin typeface="VNI-Av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5303" y="4388070"/>
            <a:ext cx="41345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rgbClr val="002060"/>
                </a:solidFill>
                <a:latin typeface="VNI-Avo"/>
              </a:rPr>
              <a:t>t</a:t>
            </a:r>
            <a:r>
              <a:rPr lang="en-US" sz="7000" b="1" dirty="0" err="1" smtClean="0">
                <a:solidFill>
                  <a:srgbClr val="002060"/>
                </a:solidFill>
                <a:latin typeface="VNI-Avo"/>
              </a:rPr>
              <a:t>haèn</a:t>
            </a:r>
            <a:r>
              <a:rPr lang="en-US" sz="7000" b="1" dirty="0" smtClean="0">
                <a:solidFill>
                  <a:srgbClr val="002060"/>
                </a:solidFill>
                <a:latin typeface="VNI-Avo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VNI-Avo"/>
              </a:rPr>
              <a:t>laèn</a:t>
            </a:r>
            <a:endParaRPr lang="en-US" sz="7000" b="1" dirty="0">
              <a:solidFill>
                <a:srgbClr val="002060"/>
              </a:solidFill>
              <a:latin typeface="VNI-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40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 Nile</vt:lpstr>
      <vt:lpstr>Arial</vt:lpstr>
      <vt:lpstr>Calibri</vt:lpstr>
      <vt:lpstr>Calibri Light</vt:lpstr>
      <vt:lpstr>Hiragino Kaku Gothic StdN W8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chùm nho</dc:title>
  <dc:creator>Microsoft Office User</dc:creator>
  <cp:lastModifiedBy>User</cp:lastModifiedBy>
  <cp:revision>15</cp:revision>
  <dcterms:created xsi:type="dcterms:W3CDTF">2023-04-20T12:33:00Z</dcterms:created>
  <dcterms:modified xsi:type="dcterms:W3CDTF">2023-09-25T07:58:47Z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528F180E0C6B4B56BBB5A9FA6B34D39B</vt:lpwstr>
  </property>
  <property fmtid="{D5CDD505-2E9C-101B-9397-08002B2CF9AE}" pid="3" name="KSOProductBuildVer">
    <vt:lpwstr>1033-11.2.0.11440</vt:lpwstr>
  </property>
</Properties>
</file>