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4307" r:id="rId2"/>
    <p:sldMasterId id="2147484319" r:id="rId3"/>
    <p:sldMasterId id="2147484331" r:id="rId4"/>
  </p:sldMasterIdLst>
  <p:notesMasterIdLst>
    <p:notesMasterId r:id="rId50"/>
  </p:notesMasterIdLst>
  <p:sldIdLst>
    <p:sldId id="524" r:id="rId5"/>
    <p:sldId id="623" r:id="rId6"/>
    <p:sldId id="617" r:id="rId7"/>
    <p:sldId id="618" r:id="rId8"/>
    <p:sldId id="619" r:id="rId9"/>
    <p:sldId id="625" r:id="rId10"/>
    <p:sldId id="622" r:id="rId11"/>
    <p:sldId id="626" r:id="rId12"/>
    <p:sldId id="627" r:id="rId13"/>
    <p:sldId id="628" r:id="rId14"/>
    <p:sldId id="629" r:id="rId15"/>
    <p:sldId id="630" r:id="rId16"/>
    <p:sldId id="639" r:id="rId17"/>
    <p:sldId id="640" r:id="rId18"/>
    <p:sldId id="634" r:id="rId19"/>
    <p:sldId id="635" r:id="rId20"/>
    <p:sldId id="636" r:id="rId21"/>
    <p:sldId id="637" r:id="rId22"/>
    <p:sldId id="664" r:id="rId23"/>
    <p:sldId id="661" r:id="rId24"/>
    <p:sldId id="662" r:id="rId25"/>
    <p:sldId id="663" r:id="rId26"/>
    <p:sldId id="638" r:id="rId27"/>
    <p:sldId id="533" r:id="rId28"/>
    <p:sldId id="641" r:id="rId29"/>
    <p:sldId id="642" r:id="rId30"/>
    <p:sldId id="643" r:id="rId31"/>
    <p:sldId id="644" r:id="rId32"/>
    <p:sldId id="645" r:id="rId33"/>
    <p:sldId id="647" r:id="rId34"/>
    <p:sldId id="648" r:id="rId35"/>
    <p:sldId id="649" r:id="rId36"/>
    <p:sldId id="650" r:id="rId37"/>
    <p:sldId id="651" r:id="rId38"/>
    <p:sldId id="654" r:id="rId39"/>
    <p:sldId id="652" r:id="rId40"/>
    <p:sldId id="653" r:id="rId41"/>
    <p:sldId id="655" r:id="rId42"/>
    <p:sldId id="656" r:id="rId43"/>
    <p:sldId id="659" r:id="rId44"/>
    <p:sldId id="590" r:id="rId45"/>
    <p:sldId id="592" r:id="rId46"/>
    <p:sldId id="657" r:id="rId47"/>
    <p:sldId id="660" r:id="rId48"/>
    <p:sldId id="658" r:id="rId49"/>
  </p:sldIdLst>
  <p:sldSz cx="12192000" cy="6858000"/>
  <p:notesSz cx="6735763" cy="9866313"/>
  <p:custDataLst>
    <p:tags r:id="rId51"/>
  </p:custDataLst>
  <p:defaultTextStyle>
    <a:defPPr>
      <a:defRPr lang="vi-V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CCFFFF"/>
    <a:srgbClr val="3366FF"/>
    <a:srgbClr val="CCECFF"/>
    <a:srgbClr val="F9F9DD"/>
    <a:srgbClr val="FFCC99"/>
    <a:srgbClr val="87E7FD"/>
    <a:srgbClr val="CC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175" autoAdjust="0"/>
    <p:restoredTop sz="94660"/>
  </p:normalViewPr>
  <p:slideViewPr>
    <p:cSldViewPr snapToGrid="0">
      <p:cViewPr>
        <p:scale>
          <a:sx n="60" d="100"/>
          <a:sy n="60" d="100"/>
        </p:scale>
        <p:origin x="-348"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58C4BE7D-CB8B-4ED4-93A7-0812B2F7CDAA}" type="datetimeFigureOut">
              <a:rPr lang="en-US"/>
              <a:pPr>
                <a:defRPr/>
              </a:pPr>
              <a:t>4/1/2023</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pPr>
              <a:defRPr/>
            </a:pPr>
            <a:fld id="{3A7FB3BF-5A18-4D71-9EB7-B91EC4203220}" type="slidenum">
              <a:rPr lang="en-US"/>
              <a:pPr>
                <a:defRPr/>
              </a:pPr>
              <a:t>‹#›</a:t>
            </a:fld>
            <a:endParaRPr lang="en-US"/>
          </a:p>
        </p:txBody>
      </p:sp>
    </p:spTree>
    <p:extLst>
      <p:ext uri="{BB962C8B-B14F-4D97-AF65-F5344CB8AC3E}">
        <p14:creationId xmlns:p14="http://schemas.microsoft.com/office/powerpoint/2010/main" val="351458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4263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7F696-2B9B-470E-B82E-BDF7D049CA0E}" type="slidenum">
              <a:rPr lang="en-US"/>
              <a:pPr>
                <a:defRPr/>
              </a:pPr>
              <a:t>‹#›</a:t>
            </a:fld>
            <a:endParaRPr lang="en-US"/>
          </a:p>
        </p:txBody>
      </p:sp>
    </p:spTree>
    <p:extLst>
      <p:ext uri="{BB962C8B-B14F-4D97-AF65-F5344CB8AC3E}">
        <p14:creationId xmlns:p14="http://schemas.microsoft.com/office/powerpoint/2010/main" val="39220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18113-D8E2-4270-A09D-CE661F4E2041}" type="slidenum">
              <a:rPr lang="en-US"/>
              <a:pPr>
                <a:defRPr/>
              </a:pPr>
              <a:t>‹#›</a:t>
            </a:fld>
            <a:endParaRPr lang="en-US"/>
          </a:p>
        </p:txBody>
      </p:sp>
    </p:spTree>
    <p:extLst>
      <p:ext uri="{BB962C8B-B14F-4D97-AF65-F5344CB8AC3E}">
        <p14:creationId xmlns:p14="http://schemas.microsoft.com/office/powerpoint/2010/main" val="38176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8693A-EE57-4F88-968B-E5985031FF7E}" type="slidenum">
              <a:rPr lang="en-US"/>
              <a:pPr>
                <a:defRPr/>
              </a:pPr>
              <a:t>‹#›</a:t>
            </a:fld>
            <a:endParaRPr lang="en-US"/>
          </a:p>
        </p:txBody>
      </p:sp>
    </p:spTree>
    <p:extLst>
      <p:ext uri="{BB962C8B-B14F-4D97-AF65-F5344CB8AC3E}">
        <p14:creationId xmlns:p14="http://schemas.microsoft.com/office/powerpoint/2010/main" val="312757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68E4B676-0939-4123-9A29-332488EB78F4}" type="datetimeFigureOut">
              <a:rPr lang="vi-VN" smtClean="0"/>
              <a:pPr>
                <a:defRPr/>
              </a:pPr>
              <a:t>01/04/2023</a:t>
            </a:fld>
            <a:endParaRPr lang="vi-VN"/>
          </a:p>
        </p:txBody>
      </p:sp>
      <p:sp>
        <p:nvSpPr>
          <p:cNvPr id="17" name="Footer Placeholder 16"/>
          <p:cNvSpPr>
            <a:spLocks noGrp="1"/>
          </p:cNvSpPr>
          <p:nvPr>
            <p:ph type="ftr" sz="quarter" idx="11"/>
          </p:nvPr>
        </p:nvSpPr>
        <p:spPr/>
        <p:txBody>
          <a:bodyPr/>
          <a:lstStyle/>
          <a:p>
            <a:pPr>
              <a:defRPr/>
            </a:pPr>
            <a:endParaRPr lang="vi-VN"/>
          </a:p>
        </p:txBody>
      </p:sp>
      <p:sp>
        <p:nvSpPr>
          <p:cNvPr id="29" name="Slide Number Placeholder 28"/>
          <p:cNvSpPr>
            <a:spLocks noGrp="1"/>
          </p:cNvSpPr>
          <p:nvPr>
            <p:ph type="sldNum" sz="quarter" idx="12"/>
          </p:nvPr>
        </p:nvSpPr>
        <p:spPr/>
        <p:txBody>
          <a:bodyPr/>
          <a:lstStyle/>
          <a:p>
            <a:pPr>
              <a:defRPr/>
            </a:pPr>
            <a:fld id="{DFEC81D9-9E5F-4575-AB29-056583EFC202}" type="slidenum">
              <a:rPr lang="vi-VN" smtClean="0"/>
              <a:pPr>
                <a:defRPr/>
              </a:pPr>
              <a:t>‹#›</a:t>
            </a:fld>
            <a:endParaRPr lang="vi-VN"/>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4437E5-87CE-4D65-835D-608A9304A244}"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pPr>
                <a:defRPr/>
              </a:pPr>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B8B4C20-22F3-4822-8F4F-E2DDE108CF33}"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a:xfrm>
            <a:off x="10566400" y="6416676"/>
            <a:ext cx="1016000" cy="365125"/>
          </a:xfrm>
        </p:spPr>
        <p:txBody>
          <a:bodyPr/>
          <a:lstStyle/>
          <a:p>
            <a:pPr>
              <a:defRPr/>
            </a:pPr>
            <a:fld id="{AA6E4E5D-6E6F-4E55-B1FB-14205F9DF22C}" type="slidenum">
              <a:rPr lang="vi-VN" smtClean="0"/>
              <a:pPr>
                <a:defRPr/>
              </a:pPr>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9F3065C-4B6B-4445-8170-EE47C091661C}" type="datetimeFigureOut">
              <a:rPr lang="vi-VN" smtClean="0"/>
              <a:pPr>
                <a:defRPr/>
              </a:pPr>
              <a:t>01/04/2023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7E9242F-60CD-4CE6-9461-F14A7BD242B1}" type="slidenum">
              <a:rPr lang="vi-VN" smtClean="0"/>
              <a:pPr>
                <a:defRPr/>
              </a:pPr>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61CD3107-DF63-4022-AA83-5B7111979EFC}" type="datetimeFigureOut">
              <a:rPr lang="vi-VN" smtClean="0"/>
              <a:pPr>
                <a:defRPr/>
              </a:pPr>
              <a:t>01/04/2023</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931F8750-8C88-4094-A68D-AFF65CA6BD3B}" type="slidenum">
              <a:rPr lang="vi-VN" smtClean="0"/>
              <a:pPr>
                <a:defRPr/>
              </a:pPr>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B144B75-3AF3-4CFC-9E64-434BD92591AD}" type="datetimeFigureOut">
              <a:rPr lang="vi-VN" smtClean="0"/>
              <a:pPr>
                <a:defRPr/>
              </a:pPr>
              <a:t>01/04/2023</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33B67D4A-2959-494E-8798-CEA8BE091BF3}" type="slidenum">
              <a:rPr lang="vi-VN" smtClean="0"/>
              <a:pPr>
                <a:defRPr/>
              </a:pPr>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14D5B-606D-4716-87FF-DDECDDCDD9E6}" type="datetimeFigureOut">
              <a:rPr lang="vi-VN" smtClean="0"/>
              <a:pPr>
                <a:defRPr/>
              </a:pPr>
              <a:t>01/04/2023</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DA266B9E-691F-4994-8C26-F2D6FD3E4C6F}" type="slidenum">
              <a:rPr lang="vi-VN" smtClean="0"/>
              <a:pPr>
                <a:defRPr/>
              </a:pPr>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DB89F8F-A046-4E1C-8318-CADC78D69060}" type="datetimeFigureOut">
              <a:rPr lang="vi-VN" smtClean="0"/>
              <a:pPr>
                <a:defRPr/>
              </a:pPr>
              <a:t>01/04/2023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706BFB06-7E39-4EB7-B407-7837DCAB4F1E}" type="slidenum">
              <a:rPr lang="vi-VN" smtClean="0"/>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3FF010-0615-4CC2-8218-552DC445F07C}" type="slidenum">
              <a:rPr lang="en-US"/>
              <a:pPr>
                <a:defRPr/>
              </a:pPr>
              <a:t>‹#›</a:t>
            </a:fld>
            <a:endParaRPr lang="en-US"/>
          </a:p>
        </p:txBody>
      </p:sp>
    </p:spTree>
    <p:extLst>
      <p:ext uri="{BB962C8B-B14F-4D97-AF65-F5344CB8AC3E}">
        <p14:creationId xmlns:p14="http://schemas.microsoft.com/office/powerpoint/2010/main" val="312361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3A8E835-DFD5-4697-82CD-6EF0B74B6053}" type="datetimeFigureOut">
              <a:rPr lang="vi-VN" smtClean="0"/>
              <a:pPr>
                <a:defRPr/>
              </a:pPr>
              <a:t>01/04/2023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48E1C63-A566-4B64-BA7E-EA8787FD1921}" type="slidenum">
              <a:rPr lang="vi-VN" smtClean="0"/>
              <a:pPr>
                <a:defRPr/>
              </a:pPr>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5553074-3F21-4EE9-9D03-56D7390CD7C3}"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C6DFB63F-DDC1-407E-B478-22978A29A4B9}" type="slidenum">
              <a:rPr lang="vi-VN" smtClean="0"/>
              <a:pPr>
                <a:defRPr/>
              </a:pPr>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1E2354F-D732-45F6-8368-245B4D80FAC7}"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D0594CF-3C29-4DD0-A662-595993B79B06}" type="slidenum">
              <a:rPr lang="vi-VN" smtClean="0"/>
              <a:pPr>
                <a:defRPr/>
              </a:pPr>
              <a:t>‹#›</a:t>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55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638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6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79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855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94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71BF03-FE06-486B-9449-6B71AE058273}" type="slidenum">
              <a:rPr lang="en-US"/>
              <a:pPr>
                <a:defRPr/>
              </a:pPr>
              <a:t>‹#›</a:t>
            </a:fld>
            <a:endParaRPr lang="en-US"/>
          </a:p>
        </p:txBody>
      </p:sp>
    </p:spTree>
    <p:extLst>
      <p:ext uri="{BB962C8B-B14F-4D97-AF65-F5344CB8AC3E}">
        <p14:creationId xmlns:p14="http://schemas.microsoft.com/office/powerpoint/2010/main" val="144938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150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90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6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648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a:ea typeface="Didact Gothic"/>
                <a:cs typeface="Didact Gothic"/>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7313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142393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32276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94324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09880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3687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7A5C79-DF7C-4FD3-92B6-D10714F27A79}" type="slidenum">
              <a:rPr lang="en-US"/>
              <a:pPr>
                <a:defRPr/>
              </a:pPr>
              <a:t>‹#›</a:t>
            </a:fld>
            <a:endParaRPr lang="en-US"/>
          </a:p>
        </p:txBody>
      </p:sp>
    </p:spTree>
    <p:extLst>
      <p:ext uri="{BB962C8B-B14F-4D97-AF65-F5344CB8AC3E}">
        <p14:creationId xmlns:p14="http://schemas.microsoft.com/office/powerpoint/2010/main" val="2879459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35728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28275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0292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93496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988313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44742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94846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8092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24953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76307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7BE1EC-B193-4E70-AB74-4A6999AC2413}" type="slidenum">
              <a:rPr lang="en-US"/>
              <a:pPr>
                <a:defRPr/>
              </a:pPr>
              <a:t>‹#›</a:t>
            </a:fld>
            <a:endParaRPr lang="en-US"/>
          </a:p>
        </p:txBody>
      </p:sp>
    </p:spTree>
    <p:extLst>
      <p:ext uri="{BB962C8B-B14F-4D97-AF65-F5344CB8AC3E}">
        <p14:creationId xmlns:p14="http://schemas.microsoft.com/office/powerpoint/2010/main" val="3467375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35915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grpSp>
        <p:nvGrpSpPr>
          <p:cNvPr id="105" name="Google Shape;105;p6"/>
          <p:cNvGrpSpPr/>
          <p:nvPr/>
        </p:nvGrpSpPr>
        <p:grpSpPr>
          <a:xfrm rot="10800000" flipH="1">
            <a:off x="-1079304" y="-2433421"/>
            <a:ext cx="14530024" cy="11749408"/>
            <a:chOff x="-4077158" y="-3112644"/>
            <a:chExt cx="15874025" cy="12841819"/>
          </a:xfrm>
        </p:grpSpPr>
        <p:sp>
          <p:nvSpPr>
            <p:cNvPr id="106" name="Google Shape;106;p6"/>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6"/>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6"/>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6"/>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6"/>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6"/>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 name="Google Shape;112;p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 name="Google Shape;113;p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 name="Google Shape;114;p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5" name="Google Shape;115;p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6" name="Google Shape;116;p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7" name="Google Shape;117;p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6"/>
            <p:cNvSpPr/>
            <p:nvPr/>
          </p:nvSpPr>
          <p:spPr>
            <a:xfrm>
              <a:off x="-2091319" y="4185762"/>
              <a:ext cx="3839192" cy="3479672"/>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6"/>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0" name="Google Shape;120;p6"/>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1" name="Google Shape;121;p6"/>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6"/>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6"/>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25" name="Google Shape;125;p6"/>
          <p:cNvSpPr txBox="1">
            <a:spLocks noGrp="1"/>
          </p:cNvSpPr>
          <p:nvPr>
            <p:ph type="title"/>
          </p:nvPr>
        </p:nvSpPr>
        <p:spPr>
          <a:xfrm>
            <a:off x="960000" y="719200"/>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882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8"/>
        <p:cNvGrpSpPr/>
        <p:nvPr/>
      </p:nvGrpSpPr>
      <p:grpSpPr>
        <a:xfrm>
          <a:off x="0" y="0"/>
          <a:ext cx="0" cy="0"/>
          <a:chOff x="0" y="0"/>
          <a:chExt cx="0" cy="0"/>
        </a:xfrm>
      </p:grpSpPr>
      <p:sp>
        <p:nvSpPr>
          <p:cNvPr id="419" name="Google Shape;419;p13"/>
          <p:cNvSpPr/>
          <p:nvPr/>
        </p:nvSpPr>
        <p:spPr>
          <a:xfrm flipH="1">
            <a:off x="0" y="1"/>
            <a:ext cx="4035109" cy="4323935"/>
          </a:xfrm>
          <a:custGeom>
            <a:avLst/>
            <a:gdLst/>
            <a:ahLst/>
            <a:cxnLst/>
            <a:rect l="l" t="t" r="r" b="b"/>
            <a:pathLst>
              <a:path w="22912" h="24552" extrusionOk="0">
                <a:moveTo>
                  <a:pt x="0" y="1"/>
                </a:moveTo>
                <a:cubicBezTo>
                  <a:pt x="1181" y="570"/>
                  <a:pt x="2684" y="1370"/>
                  <a:pt x="2928" y="2916"/>
                </a:cubicBezTo>
                <a:cubicBezTo>
                  <a:pt x="3660" y="7659"/>
                  <a:pt x="5043" y="9462"/>
                  <a:pt x="9598" y="9462"/>
                </a:cubicBezTo>
                <a:cubicBezTo>
                  <a:pt x="14153" y="9462"/>
                  <a:pt x="16105" y="10806"/>
                  <a:pt x="15942" y="14192"/>
                </a:cubicBezTo>
                <a:cubicBezTo>
                  <a:pt x="15780" y="17596"/>
                  <a:pt x="17826" y="23221"/>
                  <a:pt x="22911" y="24552"/>
                </a:cubicBezTo>
                <a:lnTo>
                  <a:pt x="22911" y="1"/>
                </a:ln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0" name="Google Shape;420;p13"/>
          <p:cNvSpPr/>
          <p:nvPr/>
        </p:nvSpPr>
        <p:spPr>
          <a:xfrm rot="-5400000" flipH="1">
            <a:off x="8011259" y="-145627"/>
            <a:ext cx="4035109" cy="4326389"/>
          </a:xfrm>
          <a:custGeom>
            <a:avLst/>
            <a:gdLst/>
            <a:ahLst/>
            <a:cxnLst/>
            <a:rect l="l" t="t" r="r" b="b"/>
            <a:pathLst>
              <a:path w="22899" h="24552" extrusionOk="0">
                <a:moveTo>
                  <a:pt x="0" y="0"/>
                </a:moveTo>
                <a:lnTo>
                  <a:pt x="0" y="24551"/>
                </a:lnTo>
                <a:lnTo>
                  <a:pt x="22899" y="24551"/>
                </a:lnTo>
                <a:cubicBezTo>
                  <a:pt x="21718" y="23995"/>
                  <a:pt x="20215" y="23194"/>
                  <a:pt x="19971" y="21649"/>
                </a:cubicBezTo>
                <a:cubicBezTo>
                  <a:pt x="19239" y="16905"/>
                  <a:pt x="17856" y="15103"/>
                  <a:pt x="13301" y="15103"/>
                </a:cubicBezTo>
                <a:cubicBezTo>
                  <a:pt x="8746" y="15103"/>
                  <a:pt x="6794" y="13759"/>
                  <a:pt x="6957" y="10359"/>
                </a:cubicBezTo>
                <a:cubicBezTo>
                  <a:pt x="7119" y="6969"/>
                  <a:pt x="5073" y="1344"/>
                  <a:pt x="0" y="0"/>
                </a:cubicBez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1" name="Google Shape;421;p13"/>
          <p:cNvSpPr/>
          <p:nvPr/>
        </p:nvSpPr>
        <p:spPr>
          <a:xfrm>
            <a:off x="1136617" y="3438300"/>
            <a:ext cx="890000" cy="8900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2" name="Google Shape;422;p13"/>
          <p:cNvSpPr/>
          <p:nvPr/>
        </p:nvSpPr>
        <p:spPr>
          <a:xfrm>
            <a:off x="9593200" y="1508600"/>
            <a:ext cx="591600" cy="5916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23" name="Google Shape;423;p13"/>
          <p:cNvGrpSpPr/>
          <p:nvPr/>
        </p:nvGrpSpPr>
        <p:grpSpPr>
          <a:xfrm rot="8654819">
            <a:off x="-336855" y="-636386"/>
            <a:ext cx="2359905" cy="3273269"/>
            <a:chOff x="241610" y="2190489"/>
            <a:chExt cx="1027376" cy="1424908"/>
          </a:xfrm>
        </p:grpSpPr>
        <p:sp>
          <p:nvSpPr>
            <p:cNvPr id="424" name="Google Shape;424;p13"/>
            <p:cNvSpPr/>
            <p:nvPr/>
          </p:nvSpPr>
          <p:spPr>
            <a:xfrm>
              <a:off x="425295" y="2693623"/>
              <a:ext cx="418392" cy="921774"/>
            </a:xfrm>
            <a:custGeom>
              <a:avLst/>
              <a:gdLst/>
              <a:ahLst/>
              <a:cxnLst/>
              <a:rect l="l" t="t" r="r" b="b"/>
              <a:pathLst>
                <a:path w="3510" h="7733" extrusionOk="0">
                  <a:moveTo>
                    <a:pt x="46" y="0"/>
                  </a:moveTo>
                  <a:cubicBezTo>
                    <a:pt x="24" y="0"/>
                    <a:pt x="1" y="20"/>
                    <a:pt x="18" y="45"/>
                  </a:cubicBezTo>
                  <a:cubicBezTo>
                    <a:pt x="1023" y="2663"/>
                    <a:pt x="2106" y="5235"/>
                    <a:pt x="3432" y="7716"/>
                  </a:cubicBezTo>
                  <a:cubicBezTo>
                    <a:pt x="3441" y="7728"/>
                    <a:pt x="3451" y="7732"/>
                    <a:pt x="3461" y="7732"/>
                  </a:cubicBezTo>
                  <a:cubicBezTo>
                    <a:pt x="3486" y="7732"/>
                    <a:pt x="3510" y="7704"/>
                    <a:pt x="3501" y="7674"/>
                  </a:cubicBezTo>
                  <a:cubicBezTo>
                    <a:pt x="2174" y="5209"/>
                    <a:pt x="1088" y="2634"/>
                    <a:pt x="73" y="19"/>
                  </a:cubicBezTo>
                  <a:cubicBezTo>
                    <a:pt x="69" y="6"/>
                    <a:pt x="57" y="0"/>
                    <a:pt x="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3"/>
            <p:cNvSpPr/>
            <p:nvPr/>
          </p:nvSpPr>
          <p:spPr>
            <a:xfrm>
              <a:off x="463439" y="3122021"/>
              <a:ext cx="197634" cy="125637"/>
            </a:xfrm>
            <a:custGeom>
              <a:avLst/>
              <a:gdLst/>
              <a:ahLst/>
              <a:cxnLst/>
              <a:rect l="l" t="t" r="r" b="b"/>
              <a:pathLst>
                <a:path w="1658" h="1054" extrusionOk="0">
                  <a:moveTo>
                    <a:pt x="42" y="1"/>
                  </a:moveTo>
                  <a:cubicBezTo>
                    <a:pt x="8" y="1"/>
                    <a:pt x="0" y="59"/>
                    <a:pt x="36" y="71"/>
                  </a:cubicBezTo>
                  <a:cubicBezTo>
                    <a:pt x="592" y="289"/>
                    <a:pt x="1174" y="597"/>
                    <a:pt x="1581" y="1046"/>
                  </a:cubicBezTo>
                  <a:cubicBezTo>
                    <a:pt x="1589" y="1051"/>
                    <a:pt x="1597" y="1053"/>
                    <a:pt x="1604" y="1053"/>
                  </a:cubicBezTo>
                  <a:cubicBezTo>
                    <a:pt x="1635" y="1053"/>
                    <a:pt x="1657" y="1015"/>
                    <a:pt x="1636" y="991"/>
                  </a:cubicBezTo>
                  <a:cubicBezTo>
                    <a:pt x="1216" y="532"/>
                    <a:pt x="621" y="233"/>
                    <a:pt x="52" y="2"/>
                  </a:cubicBezTo>
                  <a:cubicBezTo>
                    <a:pt x="49" y="1"/>
                    <a:pt x="45" y="1"/>
                    <a:pt x="4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6" name="Google Shape;426;p13"/>
            <p:cNvSpPr/>
            <p:nvPr/>
          </p:nvSpPr>
          <p:spPr>
            <a:xfrm>
              <a:off x="603378" y="2940005"/>
              <a:ext cx="57335" cy="205501"/>
            </a:xfrm>
            <a:custGeom>
              <a:avLst/>
              <a:gdLst/>
              <a:ahLst/>
              <a:cxnLst/>
              <a:rect l="l" t="t" r="r" b="b"/>
              <a:pathLst>
                <a:path w="481" h="1724" extrusionOk="0">
                  <a:moveTo>
                    <a:pt x="423" y="0"/>
                  </a:moveTo>
                  <a:cubicBezTo>
                    <a:pt x="413" y="0"/>
                    <a:pt x="402" y="4"/>
                    <a:pt x="394" y="11"/>
                  </a:cubicBezTo>
                  <a:cubicBezTo>
                    <a:pt x="98" y="499"/>
                    <a:pt x="0" y="1123"/>
                    <a:pt x="29" y="1692"/>
                  </a:cubicBezTo>
                  <a:cubicBezTo>
                    <a:pt x="29" y="1713"/>
                    <a:pt x="47" y="1724"/>
                    <a:pt x="64" y="1724"/>
                  </a:cubicBezTo>
                  <a:cubicBezTo>
                    <a:pt x="81" y="1724"/>
                    <a:pt x="98" y="1713"/>
                    <a:pt x="98" y="1692"/>
                  </a:cubicBezTo>
                  <a:cubicBezTo>
                    <a:pt x="68" y="1136"/>
                    <a:pt x="163" y="528"/>
                    <a:pt x="462" y="53"/>
                  </a:cubicBezTo>
                  <a:cubicBezTo>
                    <a:pt x="481" y="22"/>
                    <a:pt x="452" y="0"/>
                    <a:pt x="423"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7" name="Google Shape;427;p13"/>
            <p:cNvSpPr/>
            <p:nvPr/>
          </p:nvSpPr>
          <p:spPr>
            <a:xfrm>
              <a:off x="384767" y="2835707"/>
              <a:ext cx="175820" cy="177727"/>
            </a:xfrm>
            <a:custGeom>
              <a:avLst/>
              <a:gdLst/>
              <a:ahLst/>
              <a:cxnLst/>
              <a:rect l="l" t="t" r="r" b="b"/>
              <a:pathLst>
                <a:path w="1475" h="1491" extrusionOk="0">
                  <a:moveTo>
                    <a:pt x="47" y="1"/>
                  </a:moveTo>
                  <a:cubicBezTo>
                    <a:pt x="22" y="1"/>
                    <a:pt x="0" y="51"/>
                    <a:pt x="33" y="73"/>
                  </a:cubicBezTo>
                  <a:cubicBezTo>
                    <a:pt x="550" y="453"/>
                    <a:pt x="1064" y="915"/>
                    <a:pt x="1402" y="1471"/>
                  </a:cubicBezTo>
                  <a:cubicBezTo>
                    <a:pt x="1411" y="1485"/>
                    <a:pt x="1423" y="1490"/>
                    <a:pt x="1434" y="1490"/>
                  </a:cubicBezTo>
                  <a:cubicBezTo>
                    <a:pt x="1456" y="1490"/>
                    <a:pt x="1474" y="1470"/>
                    <a:pt x="1457" y="1442"/>
                  </a:cubicBezTo>
                  <a:cubicBezTo>
                    <a:pt x="1119" y="873"/>
                    <a:pt x="589" y="398"/>
                    <a:pt x="62" y="8"/>
                  </a:cubicBezTo>
                  <a:cubicBezTo>
                    <a:pt x="57" y="3"/>
                    <a:pt x="52" y="1"/>
                    <a:pt x="47"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3"/>
            <p:cNvSpPr/>
            <p:nvPr/>
          </p:nvSpPr>
          <p:spPr>
            <a:xfrm>
              <a:off x="492642" y="2740587"/>
              <a:ext cx="55070" cy="130524"/>
            </a:xfrm>
            <a:custGeom>
              <a:avLst/>
              <a:gdLst/>
              <a:ahLst/>
              <a:cxnLst/>
              <a:rect l="l" t="t" r="r" b="b"/>
              <a:pathLst>
                <a:path w="462" h="1095" extrusionOk="0">
                  <a:moveTo>
                    <a:pt x="412" y="1"/>
                  </a:moveTo>
                  <a:cubicBezTo>
                    <a:pt x="403" y="1"/>
                    <a:pt x="393" y="6"/>
                    <a:pt x="389" y="19"/>
                  </a:cubicBezTo>
                  <a:cubicBezTo>
                    <a:pt x="214" y="344"/>
                    <a:pt x="77" y="695"/>
                    <a:pt x="9" y="1050"/>
                  </a:cubicBezTo>
                  <a:cubicBezTo>
                    <a:pt x="0" y="1075"/>
                    <a:pt x="26" y="1095"/>
                    <a:pt x="49" y="1095"/>
                  </a:cubicBezTo>
                  <a:cubicBezTo>
                    <a:pt x="61" y="1095"/>
                    <a:pt x="73" y="1089"/>
                    <a:pt x="77" y="1076"/>
                  </a:cubicBezTo>
                  <a:cubicBezTo>
                    <a:pt x="146" y="708"/>
                    <a:pt x="266" y="370"/>
                    <a:pt x="441" y="45"/>
                  </a:cubicBezTo>
                  <a:cubicBezTo>
                    <a:pt x="462" y="27"/>
                    <a:pt x="435" y="1"/>
                    <a:pt x="41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3"/>
            <p:cNvSpPr/>
            <p:nvPr/>
          </p:nvSpPr>
          <p:spPr>
            <a:xfrm>
              <a:off x="331962" y="2998770"/>
              <a:ext cx="180826" cy="156748"/>
            </a:xfrm>
            <a:custGeom>
              <a:avLst/>
              <a:gdLst/>
              <a:ahLst/>
              <a:cxnLst/>
              <a:rect l="l" t="t" r="r" b="b"/>
              <a:pathLst>
                <a:path w="1517" h="1315" extrusionOk="0">
                  <a:moveTo>
                    <a:pt x="913" y="1"/>
                  </a:moveTo>
                  <a:cubicBezTo>
                    <a:pt x="907" y="1"/>
                    <a:pt x="901" y="2"/>
                    <a:pt x="895" y="6"/>
                  </a:cubicBezTo>
                  <a:cubicBezTo>
                    <a:pt x="762" y="87"/>
                    <a:pt x="937" y="360"/>
                    <a:pt x="937" y="360"/>
                  </a:cubicBezTo>
                  <a:cubicBezTo>
                    <a:pt x="937" y="360"/>
                    <a:pt x="746" y="108"/>
                    <a:pt x="633" y="108"/>
                  </a:cubicBezTo>
                  <a:cubicBezTo>
                    <a:pt x="615" y="108"/>
                    <a:pt x="599" y="114"/>
                    <a:pt x="586" y="129"/>
                  </a:cubicBezTo>
                  <a:cubicBezTo>
                    <a:pt x="476" y="223"/>
                    <a:pt x="733" y="523"/>
                    <a:pt x="733" y="523"/>
                  </a:cubicBezTo>
                  <a:cubicBezTo>
                    <a:pt x="733" y="523"/>
                    <a:pt x="527" y="349"/>
                    <a:pt x="404" y="349"/>
                  </a:cubicBezTo>
                  <a:cubicBezTo>
                    <a:pt x="370" y="349"/>
                    <a:pt x="341" y="363"/>
                    <a:pt x="326" y="399"/>
                  </a:cubicBezTo>
                  <a:cubicBezTo>
                    <a:pt x="261" y="562"/>
                    <a:pt x="570" y="753"/>
                    <a:pt x="570" y="753"/>
                  </a:cubicBezTo>
                  <a:cubicBezTo>
                    <a:pt x="570" y="753"/>
                    <a:pt x="390" y="691"/>
                    <a:pt x="256" y="691"/>
                  </a:cubicBezTo>
                  <a:cubicBezTo>
                    <a:pt x="173" y="691"/>
                    <a:pt x="107" y="715"/>
                    <a:pt x="112" y="792"/>
                  </a:cubicBezTo>
                  <a:cubicBezTo>
                    <a:pt x="125" y="981"/>
                    <a:pt x="463" y="1010"/>
                    <a:pt x="463" y="1010"/>
                  </a:cubicBezTo>
                  <a:cubicBezTo>
                    <a:pt x="463" y="1010"/>
                    <a:pt x="1" y="1023"/>
                    <a:pt x="125" y="1186"/>
                  </a:cubicBezTo>
                  <a:cubicBezTo>
                    <a:pt x="198" y="1294"/>
                    <a:pt x="493" y="1315"/>
                    <a:pt x="709" y="1315"/>
                  </a:cubicBezTo>
                  <a:cubicBezTo>
                    <a:pt x="845" y="1315"/>
                    <a:pt x="950" y="1306"/>
                    <a:pt x="950" y="1306"/>
                  </a:cubicBezTo>
                  <a:cubicBezTo>
                    <a:pt x="950" y="1306"/>
                    <a:pt x="1357" y="1293"/>
                    <a:pt x="1438" y="1092"/>
                  </a:cubicBezTo>
                  <a:cubicBezTo>
                    <a:pt x="1516" y="895"/>
                    <a:pt x="1070" y="1"/>
                    <a:pt x="91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0" name="Google Shape;430;p13"/>
            <p:cNvSpPr/>
            <p:nvPr/>
          </p:nvSpPr>
          <p:spPr>
            <a:xfrm>
              <a:off x="428871" y="3073746"/>
              <a:ext cx="79626" cy="80818"/>
            </a:xfrm>
            <a:custGeom>
              <a:avLst/>
              <a:gdLst/>
              <a:ahLst/>
              <a:cxnLst/>
              <a:rect l="l" t="t" r="r" b="b"/>
              <a:pathLst>
                <a:path w="668" h="678" extrusionOk="0">
                  <a:moveTo>
                    <a:pt x="531" y="1"/>
                  </a:moveTo>
                  <a:cubicBezTo>
                    <a:pt x="463" y="14"/>
                    <a:pt x="407" y="27"/>
                    <a:pt x="355" y="69"/>
                  </a:cubicBezTo>
                  <a:cubicBezTo>
                    <a:pt x="124" y="189"/>
                    <a:pt x="1" y="433"/>
                    <a:pt x="17" y="677"/>
                  </a:cubicBezTo>
                  <a:lnTo>
                    <a:pt x="137" y="677"/>
                  </a:lnTo>
                  <a:cubicBezTo>
                    <a:pt x="137" y="677"/>
                    <a:pt x="544" y="664"/>
                    <a:pt x="625" y="463"/>
                  </a:cubicBezTo>
                  <a:cubicBezTo>
                    <a:pt x="668" y="381"/>
                    <a:pt x="612" y="189"/>
                    <a:pt x="53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1" name="Google Shape;431;p13"/>
            <p:cNvSpPr/>
            <p:nvPr/>
          </p:nvSpPr>
          <p:spPr>
            <a:xfrm>
              <a:off x="241610" y="2713291"/>
              <a:ext cx="179277" cy="155556"/>
            </a:xfrm>
            <a:custGeom>
              <a:avLst/>
              <a:gdLst/>
              <a:ahLst/>
              <a:cxnLst/>
              <a:rect l="l" t="t" r="r" b="b"/>
              <a:pathLst>
                <a:path w="1504" h="1305" extrusionOk="0">
                  <a:moveTo>
                    <a:pt x="953" y="1"/>
                  </a:moveTo>
                  <a:cubicBezTo>
                    <a:pt x="948" y="1"/>
                    <a:pt x="943" y="2"/>
                    <a:pt x="938" y="4"/>
                  </a:cubicBezTo>
                  <a:cubicBezTo>
                    <a:pt x="801" y="72"/>
                    <a:pt x="964" y="355"/>
                    <a:pt x="964" y="355"/>
                  </a:cubicBezTo>
                  <a:cubicBezTo>
                    <a:pt x="964" y="355"/>
                    <a:pt x="784" y="82"/>
                    <a:pt x="659" y="82"/>
                  </a:cubicBezTo>
                  <a:cubicBezTo>
                    <a:pt x="643" y="82"/>
                    <a:pt x="627" y="87"/>
                    <a:pt x="613" y="98"/>
                  </a:cubicBezTo>
                  <a:cubicBezTo>
                    <a:pt x="502" y="193"/>
                    <a:pt x="746" y="505"/>
                    <a:pt x="746" y="505"/>
                  </a:cubicBezTo>
                  <a:cubicBezTo>
                    <a:pt x="746" y="505"/>
                    <a:pt x="534" y="302"/>
                    <a:pt x="410" y="302"/>
                  </a:cubicBezTo>
                  <a:cubicBezTo>
                    <a:pt x="380" y="302"/>
                    <a:pt x="355" y="313"/>
                    <a:pt x="339" y="342"/>
                  </a:cubicBezTo>
                  <a:cubicBezTo>
                    <a:pt x="258" y="505"/>
                    <a:pt x="557" y="710"/>
                    <a:pt x="557" y="710"/>
                  </a:cubicBezTo>
                  <a:cubicBezTo>
                    <a:pt x="557" y="710"/>
                    <a:pt x="362" y="634"/>
                    <a:pt x="225" y="634"/>
                  </a:cubicBezTo>
                  <a:cubicBezTo>
                    <a:pt x="152" y="634"/>
                    <a:pt x="96" y="656"/>
                    <a:pt x="96" y="723"/>
                  </a:cubicBezTo>
                  <a:cubicBezTo>
                    <a:pt x="109" y="924"/>
                    <a:pt x="434" y="967"/>
                    <a:pt x="434" y="967"/>
                  </a:cubicBezTo>
                  <a:cubicBezTo>
                    <a:pt x="434" y="967"/>
                    <a:pt x="409" y="965"/>
                    <a:pt x="372" y="965"/>
                  </a:cubicBezTo>
                  <a:cubicBezTo>
                    <a:pt x="250" y="965"/>
                    <a:pt x="0" y="982"/>
                    <a:pt x="83" y="1129"/>
                  </a:cubicBezTo>
                  <a:cubicBezTo>
                    <a:pt x="190" y="1305"/>
                    <a:pt x="909" y="1305"/>
                    <a:pt x="909" y="1305"/>
                  </a:cubicBezTo>
                  <a:cubicBezTo>
                    <a:pt x="909" y="1305"/>
                    <a:pt x="914" y="1305"/>
                    <a:pt x="923" y="1305"/>
                  </a:cubicBezTo>
                  <a:cubicBezTo>
                    <a:pt x="997" y="1305"/>
                    <a:pt x="1326" y="1295"/>
                    <a:pt x="1409" y="1116"/>
                  </a:cubicBezTo>
                  <a:cubicBezTo>
                    <a:pt x="1504" y="918"/>
                    <a:pt x="1112" y="1"/>
                    <a:pt x="95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2" name="Google Shape;432;p13"/>
            <p:cNvSpPr/>
            <p:nvPr/>
          </p:nvSpPr>
          <p:spPr>
            <a:xfrm>
              <a:off x="333989" y="2791246"/>
              <a:ext cx="80698" cy="77599"/>
            </a:xfrm>
            <a:custGeom>
              <a:avLst/>
              <a:gdLst/>
              <a:ahLst/>
              <a:cxnLst/>
              <a:rect l="l" t="t" r="r" b="b"/>
              <a:pathLst>
                <a:path w="677" h="651" extrusionOk="0">
                  <a:moveTo>
                    <a:pt x="569" y="0"/>
                  </a:moveTo>
                  <a:cubicBezTo>
                    <a:pt x="501" y="0"/>
                    <a:pt x="446" y="26"/>
                    <a:pt x="390" y="56"/>
                  </a:cubicBezTo>
                  <a:cubicBezTo>
                    <a:pt x="147" y="163"/>
                    <a:pt x="13" y="394"/>
                    <a:pt x="0" y="638"/>
                  </a:cubicBezTo>
                  <a:cubicBezTo>
                    <a:pt x="81" y="651"/>
                    <a:pt x="134" y="651"/>
                    <a:pt x="134" y="651"/>
                  </a:cubicBezTo>
                  <a:cubicBezTo>
                    <a:pt x="134" y="651"/>
                    <a:pt x="139" y="651"/>
                    <a:pt x="148" y="651"/>
                  </a:cubicBezTo>
                  <a:cubicBezTo>
                    <a:pt x="222" y="651"/>
                    <a:pt x="551" y="641"/>
                    <a:pt x="634" y="462"/>
                  </a:cubicBezTo>
                  <a:cubicBezTo>
                    <a:pt x="677" y="381"/>
                    <a:pt x="634" y="202"/>
                    <a:pt x="569"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3" name="Google Shape;433;p13"/>
            <p:cNvSpPr/>
            <p:nvPr/>
          </p:nvSpPr>
          <p:spPr>
            <a:xfrm>
              <a:off x="304308" y="2550347"/>
              <a:ext cx="173198" cy="157463"/>
            </a:xfrm>
            <a:custGeom>
              <a:avLst/>
              <a:gdLst/>
              <a:ahLst/>
              <a:cxnLst/>
              <a:rect l="l" t="t" r="r" b="b"/>
              <a:pathLst>
                <a:path w="1453" h="1321" extrusionOk="0">
                  <a:moveTo>
                    <a:pt x="978" y="1"/>
                  </a:moveTo>
                  <a:cubicBezTo>
                    <a:pt x="973" y="1"/>
                    <a:pt x="969" y="1"/>
                    <a:pt x="965" y="2"/>
                  </a:cubicBezTo>
                  <a:cubicBezTo>
                    <a:pt x="831" y="28"/>
                    <a:pt x="883" y="421"/>
                    <a:pt x="883" y="421"/>
                  </a:cubicBezTo>
                  <a:cubicBezTo>
                    <a:pt x="883" y="421"/>
                    <a:pt x="775" y="70"/>
                    <a:pt x="653" y="70"/>
                  </a:cubicBezTo>
                  <a:cubicBezTo>
                    <a:pt x="640" y="70"/>
                    <a:pt x="627" y="74"/>
                    <a:pt x="613" y="83"/>
                  </a:cubicBezTo>
                  <a:cubicBezTo>
                    <a:pt x="464" y="191"/>
                    <a:pt x="626" y="516"/>
                    <a:pt x="626" y="516"/>
                  </a:cubicBezTo>
                  <a:cubicBezTo>
                    <a:pt x="626" y="516"/>
                    <a:pt x="410" y="256"/>
                    <a:pt x="279" y="256"/>
                  </a:cubicBezTo>
                  <a:cubicBezTo>
                    <a:pt x="249" y="256"/>
                    <a:pt x="224" y="269"/>
                    <a:pt x="207" y="301"/>
                  </a:cubicBezTo>
                  <a:cubicBezTo>
                    <a:pt x="126" y="477"/>
                    <a:pt x="396" y="665"/>
                    <a:pt x="396" y="665"/>
                  </a:cubicBezTo>
                  <a:cubicBezTo>
                    <a:pt x="396" y="665"/>
                    <a:pt x="201" y="555"/>
                    <a:pt x="86" y="555"/>
                  </a:cubicBezTo>
                  <a:cubicBezTo>
                    <a:pt x="35" y="555"/>
                    <a:pt x="0" y="576"/>
                    <a:pt x="5" y="639"/>
                  </a:cubicBezTo>
                  <a:cubicBezTo>
                    <a:pt x="5" y="857"/>
                    <a:pt x="639" y="1195"/>
                    <a:pt x="639" y="1195"/>
                  </a:cubicBezTo>
                  <a:cubicBezTo>
                    <a:pt x="639" y="1195"/>
                    <a:pt x="838" y="1320"/>
                    <a:pt x="1016" y="1320"/>
                  </a:cubicBezTo>
                  <a:cubicBezTo>
                    <a:pt x="1071" y="1320"/>
                    <a:pt x="1125" y="1308"/>
                    <a:pt x="1169" y="1277"/>
                  </a:cubicBezTo>
                  <a:cubicBezTo>
                    <a:pt x="1345" y="1153"/>
                    <a:pt x="1452" y="83"/>
                    <a:pt x="1306" y="70"/>
                  </a:cubicBezTo>
                  <a:cubicBezTo>
                    <a:pt x="1143" y="70"/>
                    <a:pt x="1143" y="395"/>
                    <a:pt x="1143" y="395"/>
                  </a:cubicBezTo>
                  <a:cubicBezTo>
                    <a:pt x="1143" y="395"/>
                    <a:pt x="1116" y="1"/>
                    <a:pt x="978"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4" name="Google Shape;434;p13"/>
            <p:cNvSpPr/>
            <p:nvPr/>
          </p:nvSpPr>
          <p:spPr>
            <a:xfrm>
              <a:off x="367722" y="2645467"/>
              <a:ext cx="95479" cy="62342"/>
            </a:xfrm>
            <a:custGeom>
              <a:avLst/>
              <a:gdLst/>
              <a:ahLst/>
              <a:cxnLst/>
              <a:rect l="l" t="t" r="r" b="b"/>
              <a:pathLst>
                <a:path w="801" h="523" extrusionOk="0">
                  <a:moveTo>
                    <a:pt x="557" y="1"/>
                  </a:moveTo>
                  <a:cubicBezTo>
                    <a:pt x="314" y="1"/>
                    <a:pt x="113" y="129"/>
                    <a:pt x="0" y="329"/>
                  </a:cubicBezTo>
                  <a:cubicBezTo>
                    <a:pt x="55" y="368"/>
                    <a:pt x="107" y="397"/>
                    <a:pt x="107" y="397"/>
                  </a:cubicBezTo>
                  <a:cubicBezTo>
                    <a:pt x="107" y="397"/>
                    <a:pt x="306" y="522"/>
                    <a:pt x="484" y="522"/>
                  </a:cubicBezTo>
                  <a:cubicBezTo>
                    <a:pt x="539" y="522"/>
                    <a:pt x="593" y="510"/>
                    <a:pt x="637" y="479"/>
                  </a:cubicBezTo>
                  <a:cubicBezTo>
                    <a:pt x="706" y="436"/>
                    <a:pt x="758" y="248"/>
                    <a:pt x="800" y="43"/>
                  </a:cubicBezTo>
                  <a:cubicBezTo>
                    <a:pt x="745" y="17"/>
                    <a:pt x="676" y="4"/>
                    <a:pt x="624" y="4"/>
                  </a:cubicBezTo>
                  <a:cubicBezTo>
                    <a:pt x="602" y="2"/>
                    <a:pt x="579" y="1"/>
                    <a:pt x="55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5" name="Google Shape;435;p13"/>
            <p:cNvSpPr/>
            <p:nvPr/>
          </p:nvSpPr>
          <p:spPr>
            <a:xfrm>
              <a:off x="506469" y="2598146"/>
              <a:ext cx="172244" cy="162112"/>
            </a:xfrm>
            <a:custGeom>
              <a:avLst/>
              <a:gdLst/>
              <a:ahLst/>
              <a:cxnLst/>
              <a:rect l="l" t="t" r="r" b="b"/>
              <a:pathLst>
                <a:path w="1445" h="1360" extrusionOk="0">
                  <a:moveTo>
                    <a:pt x="234" y="0"/>
                  </a:moveTo>
                  <a:cubicBezTo>
                    <a:pt x="218" y="0"/>
                    <a:pt x="199" y="7"/>
                    <a:pt x="179" y="20"/>
                  </a:cubicBezTo>
                  <a:cubicBezTo>
                    <a:pt x="0" y="157"/>
                    <a:pt x="82" y="863"/>
                    <a:pt x="82" y="863"/>
                  </a:cubicBezTo>
                  <a:cubicBezTo>
                    <a:pt x="82" y="863"/>
                    <a:pt x="98" y="1269"/>
                    <a:pt x="299" y="1350"/>
                  </a:cubicBezTo>
                  <a:cubicBezTo>
                    <a:pt x="314" y="1356"/>
                    <a:pt x="333" y="1359"/>
                    <a:pt x="355" y="1359"/>
                  </a:cubicBezTo>
                  <a:cubicBezTo>
                    <a:pt x="636" y="1359"/>
                    <a:pt x="1445" y="905"/>
                    <a:pt x="1369" y="781"/>
                  </a:cubicBezTo>
                  <a:cubicBezTo>
                    <a:pt x="1351" y="745"/>
                    <a:pt x="1318" y="732"/>
                    <a:pt x="1279" y="732"/>
                  </a:cubicBezTo>
                  <a:cubicBezTo>
                    <a:pt x="1171" y="732"/>
                    <a:pt x="1018" y="833"/>
                    <a:pt x="1018" y="833"/>
                  </a:cubicBezTo>
                  <a:cubicBezTo>
                    <a:pt x="1018" y="833"/>
                    <a:pt x="1356" y="577"/>
                    <a:pt x="1249" y="469"/>
                  </a:cubicBezTo>
                  <a:cubicBezTo>
                    <a:pt x="1230" y="451"/>
                    <a:pt x="1207" y="443"/>
                    <a:pt x="1181" y="443"/>
                  </a:cubicBezTo>
                  <a:cubicBezTo>
                    <a:pt x="1051" y="443"/>
                    <a:pt x="855" y="632"/>
                    <a:pt x="855" y="632"/>
                  </a:cubicBezTo>
                  <a:cubicBezTo>
                    <a:pt x="855" y="632"/>
                    <a:pt x="1138" y="277"/>
                    <a:pt x="976" y="225"/>
                  </a:cubicBezTo>
                  <a:cubicBezTo>
                    <a:pt x="960" y="219"/>
                    <a:pt x="943" y="216"/>
                    <a:pt x="927" y="216"/>
                  </a:cubicBezTo>
                  <a:cubicBezTo>
                    <a:pt x="778" y="216"/>
                    <a:pt x="625" y="469"/>
                    <a:pt x="625" y="469"/>
                  </a:cubicBezTo>
                  <a:cubicBezTo>
                    <a:pt x="625" y="469"/>
                    <a:pt x="770" y="7"/>
                    <a:pt x="593" y="7"/>
                  </a:cubicBezTo>
                  <a:cubicBezTo>
                    <a:pt x="591" y="7"/>
                    <a:pt x="588" y="7"/>
                    <a:pt x="586" y="7"/>
                  </a:cubicBezTo>
                  <a:cubicBezTo>
                    <a:pt x="381" y="33"/>
                    <a:pt x="368" y="359"/>
                    <a:pt x="368" y="359"/>
                  </a:cubicBezTo>
                  <a:cubicBezTo>
                    <a:pt x="368" y="359"/>
                    <a:pt x="358" y="0"/>
                    <a:pt x="234"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6" name="Google Shape;436;p13"/>
            <p:cNvSpPr/>
            <p:nvPr/>
          </p:nvSpPr>
          <p:spPr>
            <a:xfrm>
              <a:off x="514575" y="2685756"/>
              <a:ext cx="82725" cy="74142"/>
            </a:xfrm>
            <a:custGeom>
              <a:avLst/>
              <a:gdLst/>
              <a:ahLst/>
              <a:cxnLst/>
              <a:rect l="l" t="t" r="r" b="b"/>
              <a:pathLst>
                <a:path w="694" h="622" extrusionOk="0">
                  <a:moveTo>
                    <a:pt x="66" y="1"/>
                  </a:moveTo>
                  <a:cubicBezTo>
                    <a:pt x="44" y="1"/>
                    <a:pt x="22" y="2"/>
                    <a:pt x="1" y="4"/>
                  </a:cubicBezTo>
                  <a:cubicBezTo>
                    <a:pt x="1" y="72"/>
                    <a:pt x="14" y="128"/>
                    <a:pt x="14" y="128"/>
                  </a:cubicBezTo>
                  <a:cubicBezTo>
                    <a:pt x="14" y="128"/>
                    <a:pt x="30" y="534"/>
                    <a:pt x="231" y="615"/>
                  </a:cubicBezTo>
                  <a:cubicBezTo>
                    <a:pt x="245" y="620"/>
                    <a:pt x="262" y="622"/>
                    <a:pt x="282" y="622"/>
                  </a:cubicBezTo>
                  <a:cubicBezTo>
                    <a:pt x="377" y="622"/>
                    <a:pt x="534" y="572"/>
                    <a:pt x="693" y="505"/>
                  </a:cubicBezTo>
                  <a:cubicBezTo>
                    <a:pt x="680" y="437"/>
                    <a:pt x="651" y="385"/>
                    <a:pt x="625" y="329"/>
                  </a:cubicBezTo>
                  <a:cubicBezTo>
                    <a:pt x="501" y="119"/>
                    <a:pt x="287" y="1"/>
                    <a:pt x="6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3"/>
            <p:cNvSpPr/>
            <p:nvPr/>
          </p:nvSpPr>
          <p:spPr>
            <a:xfrm>
              <a:off x="601828" y="2801974"/>
              <a:ext cx="183806" cy="164019"/>
            </a:xfrm>
            <a:custGeom>
              <a:avLst/>
              <a:gdLst/>
              <a:ahLst/>
              <a:cxnLst/>
              <a:rect l="l" t="t" r="r" b="b"/>
              <a:pathLst>
                <a:path w="1542" h="1376" extrusionOk="0">
                  <a:moveTo>
                    <a:pt x="571" y="0"/>
                  </a:moveTo>
                  <a:cubicBezTo>
                    <a:pt x="562" y="0"/>
                    <a:pt x="553" y="2"/>
                    <a:pt x="543" y="5"/>
                  </a:cubicBezTo>
                  <a:cubicBezTo>
                    <a:pt x="355" y="60"/>
                    <a:pt x="394" y="385"/>
                    <a:pt x="394" y="385"/>
                  </a:cubicBezTo>
                  <a:cubicBezTo>
                    <a:pt x="394" y="385"/>
                    <a:pt x="324" y="55"/>
                    <a:pt x="210" y="55"/>
                  </a:cubicBezTo>
                  <a:cubicBezTo>
                    <a:pt x="191" y="55"/>
                    <a:pt x="171" y="65"/>
                    <a:pt x="150" y="86"/>
                  </a:cubicBezTo>
                  <a:cubicBezTo>
                    <a:pt x="0" y="236"/>
                    <a:pt x="176" y="912"/>
                    <a:pt x="176" y="912"/>
                  </a:cubicBezTo>
                  <a:cubicBezTo>
                    <a:pt x="176" y="912"/>
                    <a:pt x="257" y="1318"/>
                    <a:pt x="475" y="1374"/>
                  </a:cubicBezTo>
                  <a:cubicBezTo>
                    <a:pt x="481" y="1375"/>
                    <a:pt x="488" y="1375"/>
                    <a:pt x="496" y="1375"/>
                  </a:cubicBezTo>
                  <a:cubicBezTo>
                    <a:pt x="743" y="1375"/>
                    <a:pt x="1542" y="775"/>
                    <a:pt x="1450" y="655"/>
                  </a:cubicBezTo>
                  <a:cubicBezTo>
                    <a:pt x="1427" y="629"/>
                    <a:pt x="1397" y="618"/>
                    <a:pt x="1364" y="618"/>
                  </a:cubicBezTo>
                  <a:cubicBezTo>
                    <a:pt x="1248" y="618"/>
                    <a:pt x="1099" y="749"/>
                    <a:pt x="1099" y="749"/>
                  </a:cubicBezTo>
                  <a:cubicBezTo>
                    <a:pt x="1099" y="749"/>
                    <a:pt x="1395" y="437"/>
                    <a:pt x="1275" y="356"/>
                  </a:cubicBezTo>
                  <a:cubicBezTo>
                    <a:pt x="1260" y="346"/>
                    <a:pt x="1244" y="342"/>
                    <a:pt x="1226" y="342"/>
                  </a:cubicBezTo>
                  <a:cubicBezTo>
                    <a:pt x="1096" y="342"/>
                    <a:pt x="907" y="574"/>
                    <a:pt x="907" y="574"/>
                  </a:cubicBezTo>
                  <a:cubicBezTo>
                    <a:pt x="907" y="574"/>
                    <a:pt x="1138" y="193"/>
                    <a:pt x="963" y="154"/>
                  </a:cubicBezTo>
                  <a:cubicBezTo>
                    <a:pt x="953" y="152"/>
                    <a:pt x="944" y="151"/>
                    <a:pt x="935" y="151"/>
                  </a:cubicBezTo>
                  <a:cubicBezTo>
                    <a:pt x="785" y="151"/>
                    <a:pt x="664" y="453"/>
                    <a:pt x="664" y="453"/>
                  </a:cubicBezTo>
                  <a:cubicBezTo>
                    <a:pt x="664" y="453"/>
                    <a:pt x="725" y="0"/>
                    <a:pt x="57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3"/>
            <p:cNvSpPr/>
            <p:nvPr/>
          </p:nvSpPr>
          <p:spPr>
            <a:xfrm>
              <a:off x="619589" y="2895068"/>
              <a:ext cx="90473" cy="70805"/>
            </a:xfrm>
            <a:custGeom>
              <a:avLst/>
              <a:gdLst/>
              <a:ahLst/>
              <a:cxnLst/>
              <a:rect l="l" t="t" r="r" b="b"/>
              <a:pathLst>
                <a:path w="759" h="594" extrusionOk="0">
                  <a:moveTo>
                    <a:pt x="170" y="0"/>
                  </a:moveTo>
                  <a:cubicBezTo>
                    <a:pt x="114" y="0"/>
                    <a:pt x="57" y="8"/>
                    <a:pt x="1" y="24"/>
                  </a:cubicBezTo>
                  <a:cubicBezTo>
                    <a:pt x="14" y="92"/>
                    <a:pt x="27" y="131"/>
                    <a:pt x="27" y="131"/>
                  </a:cubicBezTo>
                  <a:cubicBezTo>
                    <a:pt x="27" y="131"/>
                    <a:pt x="108" y="537"/>
                    <a:pt x="326" y="593"/>
                  </a:cubicBezTo>
                  <a:cubicBezTo>
                    <a:pt x="332" y="594"/>
                    <a:pt x="338" y="594"/>
                    <a:pt x="344" y="594"/>
                  </a:cubicBezTo>
                  <a:cubicBezTo>
                    <a:pt x="432" y="594"/>
                    <a:pt x="595" y="516"/>
                    <a:pt x="758" y="404"/>
                  </a:cubicBezTo>
                  <a:cubicBezTo>
                    <a:pt x="732" y="349"/>
                    <a:pt x="706" y="293"/>
                    <a:pt x="664" y="254"/>
                  </a:cubicBezTo>
                  <a:cubicBezTo>
                    <a:pt x="539" y="87"/>
                    <a:pt x="358" y="0"/>
                    <a:pt x="170"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3"/>
            <p:cNvSpPr/>
            <p:nvPr/>
          </p:nvSpPr>
          <p:spPr>
            <a:xfrm>
              <a:off x="936300" y="2336029"/>
              <a:ext cx="116339" cy="1001518"/>
            </a:xfrm>
            <a:custGeom>
              <a:avLst/>
              <a:gdLst/>
              <a:ahLst/>
              <a:cxnLst/>
              <a:rect l="l" t="t" r="r" b="b"/>
              <a:pathLst>
                <a:path w="976" h="8402" extrusionOk="0">
                  <a:moveTo>
                    <a:pt x="939" y="1"/>
                  </a:moveTo>
                  <a:cubicBezTo>
                    <a:pt x="926" y="1"/>
                    <a:pt x="913" y="8"/>
                    <a:pt x="908" y="25"/>
                  </a:cubicBezTo>
                  <a:cubicBezTo>
                    <a:pt x="459" y="2789"/>
                    <a:pt x="95" y="5566"/>
                    <a:pt x="0" y="8372"/>
                  </a:cubicBezTo>
                  <a:cubicBezTo>
                    <a:pt x="0" y="8391"/>
                    <a:pt x="18" y="8401"/>
                    <a:pt x="35" y="8401"/>
                  </a:cubicBezTo>
                  <a:cubicBezTo>
                    <a:pt x="52" y="8401"/>
                    <a:pt x="69" y="8391"/>
                    <a:pt x="69" y="8372"/>
                  </a:cubicBezTo>
                  <a:cubicBezTo>
                    <a:pt x="163" y="5582"/>
                    <a:pt x="527" y="2802"/>
                    <a:pt x="976" y="38"/>
                  </a:cubicBezTo>
                  <a:cubicBezTo>
                    <a:pt x="976" y="15"/>
                    <a:pt x="957" y="1"/>
                    <a:pt x="939"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3"/>
            <p:cNvSpPr/>
            <p:nvPr/>
          </p:nvSpPr>
          <p:spPr>
            <a:xfrm>
              <a:off x="859536" y="2724853"/>
              <a:ext cx="112167" cy="203355"/>
            </a:xfrm>
            <a:custGeom>
              <a:avLst/>
              <a:gdLst/>
              <a:ahLst/>
              <a:cxnLst/>
              <a:rect l="l" t="t" r="r" b="b"/>
              <a:pathLst>
                <a:path w="941" h="1706" extrusionOk="0">
                  <a:moveTo>
                    <a:pt x="50" y="0"/>
                  </a:moveTo>
                  <a:cubicBezTo>
                    <a:pt x="25" y="0"/>
                    <a:pt x="1" y="35"/>
                    <a:pt x="20" y="57"/>
                  </a:cubicBezTo>
                  <a:cubicBezTo>
                    <a:pt x="401" y="531"/>
                    <a:pt x="739" y="1100"/>
                    <a:pt x="875" y="1682"/>
                  </a:cubicBezTo>
                  <a:cubicBezTo>
                    <a:pt x="881" y="1699"/>
                    <a:pt x="893" y="1706"/>
                    <a:pt x="906" y="1706"/>
                  </a:cubicBezTo>
                  <a:cubicBezTo>
                    <a:pt x="923" y="1706"/>
                    <a:pt x="940" y="1692"/>
                    <a:pt x="940" y="1669"/>
                  </a:cubicBezTo>
                  <a:cubicBezTo>
                    <a:pt x="807" y="1058"/>
                    <a:pt x="453" y="489"/>
                    <a:pt x="75" y="14"/>
                  </a:cubicBezTo>
                  <a:cubicBezTo>
                    <a:pt x="68" y="4"/>
                    <a:pt x="59" y="0"/>
                    <a:pt x="50"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3"/>
            <p:cNvSpPr/>
            <p:nvPr/>
          </p:nvSpPr>
          <p:spPr>
            <a:xfrm>
              <a:off x="974443" y="2661797"/>
              <a:ext cx="148642" cy="155675"/>
            </a:xfrm>
            <a:custGeom>
              <a:avLst/>
              <a:gdLst/>
              <a:ahLst/>
              <a:cxnLst/>
              <a:rect l="l" t="t" r="r" b="b"/>
              <a:pathLst>
                <a:path w="1247" h="1306" extrusionOk="0">
                  <a:moveTo>
                    <a:pt x="1198" y="1"/>
                  </a:moveTo>
                  <a:cubicBezTo>
                    <a:pt x="1193" y="1"/>
                    <a:pt x="1188" y="1"/>
                    <a:pt x="1183" y="3"/>
                  </a:cubicBezTo>
                  <a:cubicBezTo>
                    <a:pt x="682" y="273"/>
                    <a:pt x="276" y="761"/>
                    <a:pt x="19" y="1262"/>
                  </a:cubicBezTo>
                  <a:cubicBezTo>
                    <a:pt x="1" y="1280"/>
                    <a:pt x="26" y="1306"/>
                    <a:pt x="49" y="1306"/>
                  </a:cubicBezTo>
                  <a:cubicBezTo>
                    <a:pt x="59" y="1306"/>
                    <a:pt x="69" y="1301"/>
                    <a:pt x="74" y="1288"/>
                  </a:cubicBezTo>
                  <a:cubicBezTo>
                    <a:pt x="331" y="800"/>
                    <a:pt x="724" y="329"/>
                    <a:pt x="1212" y="56"/>
                  </a:cubicBezTo>
                  <a:cubicBezTo>
                    <a:pt x="1246" y="44"/>
                    <a:pt x="1231" y="1"/>
                    <a:pt x="1198"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3"/>
            <p:cNvSpPr/>
            <p:nvPr/>
          </p:nvSpPr>
          <p:spPr>
            <a:xfrm>
              <a:off x="936777" y="2438778"/>
              <a:ext cx="65918" cy="236731"/>
            </a:xfrm>
            <a:custGeom>
              <a:avLst/>
              <a:gdLst/>
              <a:ahLst/>
              <a:cxnLst/>
              <a:rect l="l" t="t" r="r" b="b"/>
              <a:pathLst>
                <a:path w="553" h="1986" extrusionOk="0">
                  <a:moveTo>
                    <a:pt x="48" y="0"/>
                  </a:moveTo>
                  <a:cubicBezTo>
                    <a:pt x="23" y="0"/>
                    <a:pt x="0" y="29"/>
                    <a:pt x="9" y="57"/>
                  </a:cubicBezTo>
                  <a:cubicBezTo>
                    <a:pt x="266" y="639"/>
                    <a:pt x="484" y="1305"/>
                    <a:pt x="484" y="1956"/>
                  </a:cubicBezTo>
                  <a:cubicBezTo>
                    <a:pt x="484" y="1975"/>
                    <a:pt x="501" y="1985"/>
                    <a:pt x="518" y="1985"/>
                  </a:cubicBezTo>
                  <a:cubicBezTo>
                    <a:pt x="535" y="1985"/>
                    <a:pt x="553" y="1975"/>
                    <a:pt x="553" y="1956"/>
                  </a:cubicBezTo>
                  <a:cubicBezTo>
                    <a:pt x="553" y="1289"/>
                    <a:pt x="322" y="626"/>
                    <a:pt x="78" y="18"/>
                  </a:cubicBezTo>
                  <a:cubicBezTo>
                    <a:pt x="69" y="5"/>
                    <a:pt x="58" y="0"/>
                    <a:pt x="4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3"/>
            <p:cNvSpPr/>
            <p:nvPr/>
          </p:nvSpPr>
          <p:spPr>
            <a:xfrm>
              <a:off x="1014852" y="2432460"/>
              <a:ext cx="111571" cy="91784"/>
            </a:xfrm>
            <a:custGeom>
              <a:avLst/>
              <a:gdLst/>
              <a:ahLst/>
              <a:cxnLst/>
              <a:rect l="l" t="t" r="r" b="b"/>
              <a:pathLst>
                <a:path w="936" h="770" extrusionOk="0">
                  <a:moveTo>
                    <a:pt x="885" y="0"/>
                  </a:moveTo>
                  <a:cubicBezTo>
                    <a:pt x="881" y="0"/>
                    <a:pt x="877" y="1"/>
                    <a:pt x="873" y="2"/>
                  </a:cubicBezTo>
                  <a:cubicBezTo>
                    <a:pt x="561" y="191"/>
                    <a:pt x="262" y="435"/>
                    <a:pt x="31" y="708"/>
                  </a:cubicBezTo>
                  <a:cubicBezTo>
                    <a:pt x="1" y="738"/>
                    <a:pt x="25" y="770"/>
                    <a:pt x="50" y="770"/>
                  </a:cubicBezTo>
                  <a:cubicBezTo>
                    <a:pt x="58" y="770"/>
                    <a:pt x="66" y="767"/>
                    <a:pt x="73" y="760"/>
                  </a:cubicBezTo>
                  <a:cubicBezTo>
                    <a:pt x="304" y="477"/>
                    <a:pt x="600" y="246"/>
                    <a:pt x="912" y="71"/>
                  </a:cubicBezTo>
                  <a:cubicBezTo>
                    <a:pt x="935" y="45"/>
                    <a:pt x="917" y="0"/>
                    <a:pt x="885"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4" name="Google Shape;444;p13"/>
            <p:cNvSpPr/>
            <p:nvPr/>
          </p:nvSpPr>
          <p:spPr>
            <a:xfrm>
              <a:off x="734258" y="2587418"/>
              <a:ext cx="168072" cy="156390"/>
            </a:xfrm>
            <a:custGeom>
              <a:avLst/>
              <a:gdLst/>
              <a:ahLst/>
              <a:cxnLst/>
              <a:rect l="l" t="t" r="r" b="b"/>
              <a:pathLst>
                <a:path w="1410" h="1312" extrusionOk="0">
                  <a:moveTo>
                    <a:pt x="902" y="0"/>
                  </a:moveTo>
                  <a:cubicBezTo>
                    <a:pt x="896" y="0"/>
                    <a:pt x="889" y="1"/>
                    <a:pt x="883" y="3"/>
                  </a:cubicBezTo>
                  <a:cubicBezTo>
                    <a:pt x="746" y="58"/>
                    <a:pt x="853" y="436"/>
                    <a:pt x="853" y="436"/>
                  </a:cubicBezTo>
                  <a:cubicBezTo>
                    <a:pt x="853" y="436"/>
                    <a:pt x="711" y="129"/>
                    <a:pt x="595" y="129"/>
                  </a:cubicBezTo>
                  <a:cubicBezTo>
                    <a:pt x="577" y="129"/>
                    <a:pt x="560" y="136"/>
                    <a:pt x="544" y="153"/>
                  </a:cubicBezTo>
                  <a:cubicBezTo>
                    <a:pt x="408" y="260"/>
                    <a:pt x="609" y="572"/>
                    <a:pt x="609" y="572"/>
                  </a:cubicBezTo>
                  <a:cubicBezTo>
                    <a:pt x="609" y="572"/>
                    <a:pt x="380" y="359"/>
                    <a:pt x="251" y="359"/>
                  </a:cubicBezTo>
                  <a:cubicBezTo>
                    <a:pt x="218" y="359"/>
                    <a:pt x="191" y="373"/>
                    <a:pt x="177" y="410"/>
                  </a:cubicBezTo>
                  <a:cubicBezTo>
                    <a:pt x="109" y="598"/>
                    <a:pt x="408" y="761"/>
                    <a:pt x="408" y="761"/>
                  </a:cubicBezTo>
                  <a:cubicBezTo>
                    <a:pt x="408" y="761"/>
                    <a:pt x="224" y="681"/>
                    <a:pt x="107" y="681"/>
                  </a:cubicBezTo>
                  <a:cubicBezTo>
                    <a:pt x="44" y="681"/>
                    <a:pt x="1" y="704"/>
                    <a:pt x="14" y="774"/>
                  </a:cubicBezTo>
                  <a:cubicBezTo>
                    <a:pt x="57" y="992"/>
                    <a:pt x="720" y="1236"/>
                    <a:pt x="720" y="1236"/>
                  </a:cubicBezTo>
                  <a:cubicBezTo>
                    <a:pt x="720" y="1236"/>
                    <a:pt x="897" y="1312"/>
                    <a:pt x="1061" y="1312"/>
                  </a:cubicBezTo>
                  <a:cubicBezTo>
                    <a:pt x="1136" y="1312"/>
                    <a:pt x="1209" y="1296"/>
                    <a:pt x="1260" y="1249"/>
                  </a:cubicBezTo>
                  <a:cubicBezTo>
                    <a:pt x="1409" y="1086"/>
                    <a:pt x="1370" y="29"/>
                    <a:pt x="1221" y="29"/>
                  </a:cubicBezTo>
                  <a:cubicBezTo>
                    <a:pt x="1058" y="42"/>
                    <a:pt x="1113" y="367"/>
                    <a:pt x="1113" y="367"/>
                  </a:cubicBezTo>
                  <a:cubicBezTo>
                    <a:pt x="1113" y="367"/>
                    <a:pt x="1025" y="0"/>
                    <a:pt x="902"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5" name="Google Shape;445;p13"/>
            <p:cNvSpPr/>
            <p:nvPr/>
          </p:nvSpPr>
          <p:spPr>
            <a:xfrm>
              <a:off x="805300" y="2678962"/>
              <a:ext cx="90830" cy="64845"/>
            </a:xfrm>
            <a:custGeom>
              <a:avLst/>
              <a:gdLst/>
              <a:ahLst/>
              <a:cxnLst/>
              <a:rect l="l" t="t" r="r" b="b"/>
              <a:pathLst>
                <a:path w="762" h="544" extrusionOk="0">
                  <a:moveTo>
                    <a:pt x="632" y="1"/>
                  </a:moveTo>
                  <a:cubicBezTo>
                    <a:pt x="615" y="1"/>
                    <a:pt x="598" y="2"/>
                    <a:pt x="582" y="6"/>
                  </a:cubicBezTo>
                  <a:cubicBezTo>
                    <a:pt x="313" y="22"/>
                    <a:pt x="95" y="198"/>
                    <a:pt x="0" y="429"/>
                  </a:cubicBezTo>
                  <a:cubicBezTo>
                    <a:pt x="82" y="455"/>
                    <a:pt x="124" y="468"/>
                    <a:pt x="124" y="468"/>
                  </a:cubicBezTo>
                  <a:cubicBezTo>
                    <a:pt x="124" y="468"/>
                    <a:pt x="301" y="544"/>
                    <a:pt x="465" y="544"/>
                  </a:cubicBezTo>
                  <a:cubicBezTo>
                    <a:pt x="540" y="544"/>
                    <a:pt x="613" y="528"/>
                    <a:pt x="664" y="481"/>
                  </a:cubicBezTo>
                  <a:cubicBezTo>
                    <a:pt x="719" y="412"/>
                    <a:pt x="745" y="224"/>
                    <a:pt x="761" y="22"/>
                  </a:cubicBezTo>
                  <a:cubicBezTo>
                    <a:pt x="722" y="10"/>
                    <a:pt x="676" y="1"/>
                    <a:pt x="63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6" name="Google Shape;446;p13"/>
            <p:cNvSpPr/>
            <p:nvPr/>
          </p:nvSpPr>
          <p:spPr>
            <a:xfrm>
              <a:off x="818412" y="2305038"/>
              <a:ext cx="174628" cy="156986"/>
            </a:xfrm>
            <a:custGeom>
              <a:avLst/>
              <a:gdLst/>
              <a:ahLst/>
              <a:cxnLst/>
              <a:rect l="l" t="t" r="r" b="b"/>
              <a:pathLst>
                <a:path w="1465" h="1317" extrusionOk="0">
                  <a:moveTo>
                    <a:pt x="991" y="0"/>
                  </a:moveTo>
                  <a:cubicBezTo>
                    <a:pt x="986" y="0"/>
                    <a:pt x="981" y="1"/>
                    <a:pt x="976" y="2"/>
                  </a:cubicBezTo>
                  <a:cubicBezTo>
                    <a:pt x="827" y="28"/>
                    <a:pt x="879" y="421"/>
                    <a:pt x="879" y="421"/>
                  </a:cubicBezTo>
                  <a:cubicBezTo>
                    <a:pt x="879" y="421"/>
                    <a:pt x="781" y="69"/>
                    <a:pt x="652" y="69"/>
                  </a:cubicBezTo>
                  <a:cubicBezTo>
                    <a:pt x="638" y="69"/>
                    <a:pt x="624" y="74"/>
                    <a:pt x="609" y="83"/>
                  </a:cubicBezTo>
                  <a:cubicBezTo>
                    <a:pt x="472" y="177"/>
                    <a:pt x="622" y="502"/>
                    <a:pt x="622" y="502"/>
                  </a:cubicBezTo>
                  <a:cubicBezTo>
                    <a:pt x="622" y="502"/>
                    <a:pt x="413" y="239"/>
                    <a:pt x="286" y="239"/>
                  </a:cubicBezTo>
                  <a:cubicBezTo>
                    <a:pt x="257" y="239"/>
                    <a:pt x="233" y="252"/>
                    <a:pt x="216" y="285"/>
                  </a:cubicBezTo>
                  <a:cubicBezTo>
                    <a:pt x="121" y="447"/>
                    <a:pt x="378" y="665"/>
                    <a:pt x="378" y="665"/>
                  </a:cubicBezTo>
                  <a:cubicBezTo>
                    <a:pt x="378" y="665"/>
                    <a:pt x="190" y="537"/>
                    <a:pt x="80" y="537"/>
                  </a:cubicBezTo>
                  <a:cubicBezTo>
                    <a:pt x="34" y="537"/>
                    <a:pt x="1" y="559"/>
                    <a:pt x="1" y="623"/>
                  </a:cubicBezTo>
                  <a:cubicBezTo>
                    <a:pt x="1" y="828"/>
                    <a:pt x="622" y="1179"/>
                    <a:pt x="622" y="1179"/>
                  </a:cubicBezTo>
                  <a:cubicBezTo>
                    <a:pt x="622" y="1179"/>
                    <a:pt x="823" y="1316"/>
                    <a:pt x="1004" y="1316"/>
                  </a:cubicBezTo>
                  <a:cubicBezTo>
                    <a:pt x="1057" y="1316"/>
                    <a:pt x="1108" y="1304"/>
                    <a:pt x="1152" y="1273"/>
                  </a:cubicBezTo>
                  <a:cubicBezTo>
                    <a:pt x="1328" y="1153"/>
                    <a:pt x="1464" y="96"/>
                    <a:pt x="1302" y="83"/>
                  </a:cubicBezTo>
                  <a:cubicBezTo>
                    <a:pt x="1299" y="83"/>
                    <a:pt x="1296" y="83"/>
                    <a:pt x="1293" y="83"/>
                  </a:cubicBezTo>
                  <a:cubicBezTo>
                    <a:pt x="1152" y="83"/>
                    <a:pt x="1139" y="395"/>
                    <a:pt x="1139" y="395"/>
                  </a:cubicBezTo>
                  <a:cubicBezTo>
                    <a:pt x="1139" y="395"/>
                    <a:pt x="1124" y="0"/>
                    <a:pt x="99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3"/>
            <p:cNvSpPr/>
            <p:nvPr/>
          </p:nvSpPr>
          <p:spPr>
            <a:xfrm>
              <a:off x="879680" y="2400039"/>
              <a:ext cx="95479" cy="61984"/>
            </a:xfrm>
            <a:custGeom>
              <a:avLst/>
              <a:gdLst/>
              <a:ahLst/>
              <a:cxnLst/>
              <a:rect l="l" t="t" r="r" b="b"/>
              <a:pathLst>
                <a:path w="801" h="520" extrusionOk="0">
                  <a:moveTo>
                    <a:pt x="555" y="1"/>
                  </a:moveTo>
                  <a:cubicBezTo>
                    <a:pt x="322" y="1"/>
                    <a:pt x="110" y="130"/>
                    <a:pt x="1" y="313"/>
                  </a:cubicBezTo>
                  <a:cubicBezTo>
                    <a:pt x="56" y="356"/>
                    <a:pt x="108" y="382"/>
                    <a:pt x="108" y="382"/>
                  </a:cubicBezTo>
                  <a:cubicBezTo>
                    <a:pt x="108" y="382"/>
                    <a:pt x="309" y="519"/>
                    <a:pt x="490" y="519"/>
                  </a:cubicBezTo>
                  <a:cubicBezTo>
                    <a:pt x="543" y="519"/>
                    <a:pt x="594" y="507"/>
                    <a:pt x="638" y="476"/>
                  </a:cubicBezTo>
                  <a:cubicBezTo>
                    <a:pt x="706" y="437"/>
                    <a:pt x="758" y="248"/>
                    <a:pt x="801" y="44"/>
                  </a:cubicBezTo>
                  <a:cubicBezTo>
                    <a:pt x="745" y="18"/>
                    <a:pt x="690" y="5"/>
                    <a:pt x="625" y="5"/>
                  </a:cubicBezTo>
                  <a:cubicBezTo>
                    <a:pt x="601" y="2"/>
                    <a:pt x="578" y="1"/>
                    <a:pt x="55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3"/>
            <p:cNvSpPr/>
            <p:nvPr/>
          </p:nvSpPr>
          <p:spPr>
            <a:xfrm>
              <a:off x="963835" y="2190488"/>
              <a:ext cx="193938" cy="159966"/>
            </a:xfrm>
            <a:custGeom>
              <a:avLst/>
              <a:gdLst/>
              <a:ahLst/>
              <a:cxnLst/>
              <a:rect l="l" t="t" r="r" b="b"/>
              <a:pathLst>
                <a:path w="1627" h="1342" extrusionOk="0">
                  <a:moveTo>
                    <a:pt x="487" y="1"/>
                  </a:moveTo>
                  <a:cubicBezTo>
                    <a:pt x="474" y="1"/>
                    <a:pt x="460" y="5"/>
                    <a:pt x="446" y="13"/>
                  </a:cubicBezTo>
                  <a:cubicBezTo>
                    <a:pt x="283" y="120"/>
                    <a:pt x="420" y="433"/>
                    <a:pt x="420" y="433"/>
                  </a:cubicBezTo>
                  <a:cubicBezTo>
                    <a:pt x="420" y="433"/>
                    <a:pt x="272" y="158"/>
                    <a:pt x="160" y="158"/>
                  </a:cubicBezTo>
                  <a:cubicBezTo>
                    <a:pt x="136" y="158"/>
                    <a:pt x="114" y="170"/>
                    <a:pt x="95" y="202"/>
                  </a:cubicBezTo>
                  <a:cubicBezTo>
                    <a:pt x="0" y="394"/>
                    <a:pt x="365" y="1002"/>
                    <a:pt x="365" y="1002"/>
                  </a:cubicBezTo>
                  <a:cubicBezTo>
                    <a:pt x="365" y="1002"/>
                    <a:pt x="539" y="1341"/>
                    <a:pt x="758" y="1341"/>
                  </a:cubicBezTo>
                  <a:cubicBezTo>
                    <a:pt x="766" y="1341"/>
                    <a:pt x="775" y="1341"/>
                    <a:pt x="784" y="1340"/>
                  </a:cubicBezTo>
                  <a:cubicBezTo>
                    <a:pt x="1002" y="1327"/>
                    <a:pt x="1626" y="462"/>
                    <a:pt x="1503" y="364"/>
                  </a:cubicBezTo>
                  <a:cubicBezTo>
                    <a:pt x="1486" y="354"/>
                    <a:pt x="1468" y="350"/>
                    <a:pt x="1451" y="350"/>
                  </a:cubicBezTo>
                  <a:cubicBezTo>
                    <a:pt x="1328" y="350"/>
                    <a:pt x="1204" y="569"/>
                    <a:pt x="1204" y="569"/>
                  </a:cubicBezTo>
                  <a:cubicBezTo>
                    <a:pt x="1204" y="569"/>
                    <a:pt x="1395" y="189"/>
                    <a:pt x="1259" y="137"/>
                  </a:cubicBezTo>
                  <a:cubicBezTo>
                    <a:pt x="1251" y="134"/>
                    <a:pt x="1243" y="133"/>
                    <a:pt x="1234" y="133"/>
                  </a:cubicBezTo>
                  <a:cubicBezTo>
                    <a:pt x="1093" y="133"/>
                    <a:pt x="960" y="462"/>
                    <a:pt x="960" y="462"/>
                  </a:cubicBezTo>
                  <a:cubicBezTo>
                    <a:pt x="960" y="462"/>
                    <a:pt x="1067" y="39"/>
                    <a:pt x="902" y="39"/>
                  </a:cubicBezTo>
                  <a:cubicBezTo>
                    <a:pt x="900" y="39"/>
                    <a:pt x="897" y="39"/>
                    <a:pt x="895" y="39"/>
                  </a:cubicBezTo>
                  <a:cubicBezTo>
                    <a:pt x="716" y="39"/>
                    <a:pt x="690" y="407"/>
                    <a:pt x="690" y="407"/>
                  </a:cubicBezTo>
                  <a:cubicBezTo>
                    <a:pt x="690" y="407"/>
                    <a:pt x="622" y="1"/>
                    <a:pt x="487"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3"/>
            <p:cNvSpPr/>
            <p:nvPr/>
          </p:nvSpPr>
          <p:spPr>
            <a:xfrm>
              <a:off x="999118" y="2286324"/>
              <a:ext cx="100486" cy="64130"/>
            </a:xfrm>
            <a:custGeom>
              <a:avLst/>
              <a:gdLst/>
              <a:ahLst/>
              <a:cxnLst/>
              <a:rect l="l" t="t" r="r" b="b"/>
              <a:pathLst>
                <a:path w="843" h="538" extrusionOk="0">
                  <a:moveTo>
                    <a:pt x="342" y="1"/>
                  </a:moveTo>
                  <a:cubicBezTo>
                    <a:pt x="222" y="1"/>
                    <a:pt x="104" y="31"/>
                    <a:pt x="0" y="90"/>
                  </a:cubicBezTo>
                  <a:cubicBezTo>
                    <a:pt x="43" y="159"/>
                    <a:pt x="69" y="198"/>
                    <a:pt x="69" y="198"/>
                  </a:cubicBezTo>
                  <a:cubicBezTo>
                    <a:pt x="69" y="198"/>
                    <a:pt x="243" y="537"/>
                    <a:pt x="462" y="537"/>
                  </a:cubicBezTo>
                  <a:cubicBezTo>
                    <a:pt x="470" y="537"/>
                    <a:pt x="479" y="537"/>
                    <a:pt x="488" y="536"/>
                  </a:cubicBezTo>
                  <a:cubicBezTo>
                    <a:pt x="569" y="536"/>
                    <a:pt x="706" y="402"/>
                    <a:pt x="842" y="240"/>
                  </a:cubicBezTo>
                  <a:cubicBezTo>
                    <a:pt x="813" y="198"/>
                    <a:pt x="761" y="159"/>
                    <a:pt x="719" y="116"/>
                  </a:cubicBezTo>
                  <a:cubicBezTo>
                    <a:pt x="605" y="38"/>
                    <a:pt x="473" y="1"/>
                    <a:pt x="34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3"/>
            <p:cNvSpPr/>
            <p:nvPr/>
          </p:nvSpPr>
          <p:spPr>
            <a:xfrm>
              <a:off x="1097576" y="2305157"/>
              <a:ext cx="171410" cy="162470"/>
            </a:xfrm>
            <a:custGeom>
              <a:avLst/>
              <a:gdLst/>
              <a:ahLst/>
              <a:cxnLst/>
              <a:rect l="l" t="t" r="r" b="b"/>
              <a:pathLst>
                <a:path w="1438" h="1363" extrusionOk="0">
                  <a:moveTo>
                    <a:pt x="703" y="0"/>
                  </a:moveTo>
                  <a:cubicBezTo>
                    <a:pt x="700" y="0"/>
                    <a:pt x="696" y="0"/>
                    <a:pt x="693" y="1"/>
                  </a:cubicBezTo>
                  <a:cubicBezTo>
                    <a:pt x="488" y="27"/>
                    <a:pt x="192" y="677"/>
                    <a:pt x="192" y="677"/>
                  </a:cubicBezTo>
                  <a:cubicBezTo>
                    <a:pt x="192" y="677"/>
                    <a:pt x="0" y="1028"/>
                    <a:pt x="137" y="1207"/>
                  </a:cubicBezTo>
                  <a:cubicBezTo>
                    <a:pt x="214" y="1306"/>
                    <a:pt x="591" y="1362"/>
                    <a:pt x="903" y="1362"/>
                  </a:cubicBezTo>
                  <a:cubicBezTo>
                    <a:pt x="1142" y="1362"/>
                    <a:pt x="1343" y="1330"/>
                    <a:pt x="1343" y="1259"/>
                  </a:cubicBezTo>
                  <a:cubicBezTo>
                    <a:pt x="1343" y="1136"/>
                    <a:pt x="1124" y="1125"/>
                    <a:pt x="1045" y="1125"/>
                  </a:cubicBezTo>
                  <a:cubicBezTo>
                    <a:pt x="1028" y="1125"/>
                    <a:pt x="1018" y="1126"/>
                    <a:pt x="1018" y="1126"/>
                  </a:cubicBezTo>
                  <a:cubicBezTo>
                    <a:pt x="1018" y="1126"/>
                    <a:pt x="1437" y="1070"/>
                    <a:pt x="1398" y="921"/>
                  </a:cubicBezTo>
                  <a:cubicBezTo>
                    <a:pt x="1379" y="859"/>
                    <a:pt x="1289" y="842"/>
                    <a:pt x="1198" y="842"/>
                  </a:cubicBezTo>
                  <a:cubicBezTo>
                    <a:pt x="1088" y="842"/>
                    <a:pt x="976" y="866"/>
                    <a:pt x="976" y="866"/>
                  </a:cubicBezTo>
                  <a:cubicBezTo>
                    <a:pt x="976" y="866"/>
                    <a:pt x="1398" y="719"/>
                    <a:pt x="1288" y="570"/>
                  </a:cubicBezTo>
                  <a:cubicBezTo>
                    <a:pt x="1258" y="531"/>
                    <a:pt x="1212" y="518"/>
                    <a:pt x="1161" y="518"/>
                  </a:cubicBezTo>
                  <a:cubicBezTo>
                    <a:pt x="1030" y="518"/>
                    <a:pt x="868" y="609"/>
                    <a:pt x="868" y="609"/>
                  </a:cubicBezTo>
                  <a:cubicBezTo>
                    <a:pt x="868" y="609"/>
                    <a:pt x="1236" y="270"/>
                    <a:pt x="1057" y="189"/>
                  </a:cubicBezTo>
                  <a:cubicBezTo>
                    <a:pt x="1034" y="179"/>
                    <a:pt x="1010" y="175"/>
                    <a:pt x="988" y="175"/>
                  </a:cubicBezTo>
                  <a:cubicBezTo>
                    <a:pt x="827" y="175"/>
                    <a:pt x="693" y="394"/>
                    <a:pt x="693" y="394"/>
                  </a:cubicBezTo>
                  <a:cubicBezTo>
                    <a:pt x="693" y="394"/>
                    <a:pt x="904" y="0"/>
                    <a:pt x="703"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3"/>
            <p:cNvSpPr/>
            <p:nvPr/>
          </p:nvSpPr>
          <p:spPr>
            <a:xfrm>
              <a:off x="1097576" y="2371431"/>
              <a:ext cx="74500" cy="93572"/>
            </a:xfrm>
            <a:custGeom>
              <a:avLst/>
              <a:gdLst/>
              <a:ahLst/>
              <a:cxnLst/>
              <a:rect l="l" t="t" r="r" b="b"/>
              <a:pathLst>
                <a:path w="625" h="785" extrusionOk="0">
                  <a:moveTo>
                    <a:pt x="244" y="1"/>
                  </a:moveTo>
                  <a:cubicBezTo>
                    <a:pt x="205" y="66"/>
                    <a:pt x="192" y="121"/>
                    <a:pt x="192" y="121"/>
                  </a:cubicBezTo>
                  <a:cubicBezTo>
                    <a:pt x="192" y="121"/>
                    <a:pt x="0" y="472"/>
                    <a:pt x="137" y="651"/>
                  </a:cubicBezTo>
                  <a:cubicBezTo>
                    <a:pt x="192" y="716"/>
                    <a:pt x="381" y="758"/>
                    <a:pt x="586" y="784"/>
                  </a:cubicBezTo>
                  <a:cubicBezTo>
                    <a:pt x="612" y="732"/>
                    <a:pt x="612" y="664"/>
                    <a:pt x="612" y="609"/>
                  </a:cubicBezTo>
                  <a:cubicBezTo>
                    <a:pt x="625" y="339"/>
                    <a:pt x="462" y="108"/>
                    <a:pt x="244"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3"/>
            <p:cNvSpPr/>
            <p:nvPr/>
          </p:nvSpPr>
          <p:spPr>
            <a:xfrm>
              <a:off x="1022004" y="2583484"/>
              <a:ext cx="167953" cy="159728"/>
            </a:xfrm>
            <a:custGeom>
              <a:avLst/>
              <a:gdLst/>
              <a:ahLst/>
              <a:cxnLst/>
              <a:rect l="l" t="t" r="r" b="b"/>
              <a:pathLst>
                <a:path w="1409" h="1340" extrusionOk="0">
                  <a:moveTo>
                    <a:pt x="489" y="0"/>
                  </a:moveTo>
                  <a:cubicBezTo>
                    <a:pt x="477" y="0"/>
                    <a:pt x="462" y="4"/>
                    <a:pt x="446" y="10"/>
                  </a:cubicBezTo>
                  <a:cubicBezTo>
                    <a:pt x="244" y="75"/>
                    <a:pt x="107" y="768"/>
                    <a:pt x="107" y="768"/>
                  </a:cubicBezTo>
                  <a:cubicBezTo>
                    <a:pt x="107" y="768"/>
                    <a:pt x="0" y="1174"/>
                    <a:pt x="176" y="1295"/>
                  </a:cubicBezTo>
                  <a:cubicBezTo>
                    <a:pt x="217" y="1326"/>
                    <a:pt x="306" y="1340"/>
                    <a:pt x="417" y="1340"/>
                  </a:cubicBezTo>
                  <a:cubicBezTo>
                    <a:pt x="785" y="1340"/>
                    <a:pt x="1398" y="1195"/>
                    <a:pt x="1366" y="1080"/>
                  </a:cubicBezTo>
                  <a:cubicBezTo>
                    <a:pt x="1349" y="1010"/>
                    <a:pt x="1281" y="990"/>
                    <a:pt x="1210" y="990"/>
                  </a:cubicBezTo>
                  <a:cubicBezTo>
                    <a:pt x="1116" y="990"/>
                    <a:pt x="1015" y="1025"/>
                    <a:pt x="1015" y="1025"/>
                  </a:cubicBezTo>
                  <a:cubicBezTo>
                    <a:pt x="1015" y="1025"/>
                    <a:pt x="1408" y="862"/>
                    <a:pt x="1340" y="742"/>
                  </a:cubicBezTo>
                  <a:cubicBezTo>
                    <a:pt x="1321" y="704"/>
                    <a:pt x="1279" y="690"/>
                    <a:pt x="1230" y="690"/>
                  </a:cubicBezTo>
                  <a:cubicBezTo>
                    <a:pt x="1102" y="690"/>
                    <a:pt x="920" y="781"/>
                    <a:pt x="920" y="781"/>
                  </a:cubicBezTo>
                  <a:cubicBezTo>
                    <a:pt x="920" y="781"/>
                    <a:pt x="1285" y="524"/>
                    <a:pt x="1151" y="417"/>
                  </a:cubicBezTo>
                  <a:cubicBezTo>
                    <a:pt x="1127" y="397"/>
                    <a:pt x="1099" y="389"/>
                    <a:pt x="1068" y="389"/>
                  </a:cubicBezTo>
                  <a:cubicBezTo>
                    <a:pt x="928" y="389"/>
                    <a:pt x="745" y="563"/>
                    <a:pt x="745" y="563"/>
                  </a:cubicBezTo>
                  <a:cubicBezTo>
                    <a:pt x="745" y="563"/>
                    <a:pt x="1028" y="143"/>
                    <a:pt x="826" y="104"/>
                  </a:cubicBezTo>
                  <a:cubicBezTo>
                    <a:pt x="814" y="102"/>
                    <a:pt x="803" y="101"/>
                    <a:pt x="792" y="101"/>
                  </a:cubicBezTo>
                  <a:cubicBezTo>
                    <a:pt x="622" y="101"/>
                    <a:pt x="527" y="387"/>
                    <a:pt x="527" y="387"/>
                  </a:cubicBezTo>
                  <a:cubicBezTo>
                    <a:pt x="527" y="387"/>
                    <a:pt x="631" y="0"/>
                    <a:pt x="489"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3"/>
            <p:cNvSpPr/>
            <p:nvPr/>
          </p:nvSpPr>
          <p:spPr>
            <a:xfrm>
              <a:off x="1022004" y="2660248"/>
              <a:ext cx="77599" cy="83082"/>
            </a:xfrm>
            <a:custGeom>
              <a:avLst/>
              <a:gdLst/>
              <a:ahLst/>
              <a:cxnLst/>
              <a:rect l="l" t="t" r="r" b="b"/>
              <a:pathLst>
                <a:path w="651" h="697" extrusionOk="0">
                  <a:moveTo>
                    <a:pt x="133" y="0"/>
                  </a:moveTo>
                  <a:cubicBezTo>
                    <a:pt x="120" y="69"/>
                    <a:pt x="107" y="124"/>
                    <a:pt x="107" y="124"/>
                  </a:cubicBezTo>
                  <a:cubicBezTo>
                    <a:pt x="107" y="124"/>
                    <a:pt x="0" y="530"/>
                    <a:pt x="176" y="651"/>
                  </a:cubicBezTo>
                  <a:cubicBezTo>
                    <a:pt x="216" y="683"/>
                    <a:pt x="299" y="697"/>
                    <a:pt x="405" y="697"/>
                  </a:cubicBezTo>
                  <a:cubicBezTo>
                    <a:pt x="478" y="697"/>
                    <a:pt x="562" y="690"/>
                    <a:pt x="650" y="680"/>
                  </a:cubicBezTo>
                  <a:cubicBezTo>
                    <a:pt x="650" y="625"/>
                    <a:pt x="650" y="556"/>
                    <a:pt x="634" y="504"/>
                  </a:cubicBezTo>
                  <a:cubicBezTo>
                    <a:pt x="582" y="244"/>
                    <a:pt x="377" y="56"/>
                    <a:pt x="13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4" name="Google Shape;454;p13"/>
          <p:cNvGrpSpPr/>
          <p:nvPr/>
        </p:nvGrpSpPr>
        <p:grpSpPr>
          <a:xfrm rot="-214449">
            <a:off x="-190923" y="4802387"/>
            <a:ext cx="1792165" cy="2332724"/>
            <a:chOff x="201008" y="4233684"/>
            <a:chExt cx="632877" cy="823767"/>
          </a:xfrm>
        </p:grpSpPr>
        <p:sp>
          <p:nvSpPr>
            <p:cNvPr id="455" name="Google Shape;455;p13"/>
            <p:cNvSpPr/>
            <p:nvPr/>
          </p:nvSpPr>
          <p:spPr>
            <a:xfrm>
              <a:off x="241177" y="4347646"/>
              <a:ext cx="486048" cy="709806"/>
            </a:xfrm>
            <a:custGeom>
              <a:avLst/>
              <a:gdLst/>
              <a:ahLst/>
              <a:cxnLst/>
              <a:rect l="l" t="t" r="r" b="b"/>
              <a:pathLst>
                <a:path w="6534" h="9542" extrusionOk="0">
                  <a:moveTo>
                    <a:pt x="6478" y="0"/>
                  </a:moveTo>
                  <a:cubicBezTo>
                    <a:pt x="5204" y="1139"/>
                    <a:pt x="3594" y="3525"/>
                    <a:pt x="2293" y="5610"/>
                  </a:cubicBezTo>
                  <a:cubicBezTo>
                    <a:pt x="993" y="7697"/>
                    <a:pt x="1" y="9512"/>
                    <a:pt x="1" y="9512"/>
                  </a:cubicBezTo>
                  <a:lnTo>
                    <a:pt x="56" y="9541"/>
                  </a:lnTo>
                  <a:cubicBezTo>
                    <a:pt x="56" y="9541"/>
                    <a:pt x="69" y="9512"/>
                    <a:pt x="111" y="9460"/>
                  </a:cubicBezTo>
                  <a:cubicBezTo>
                    <a:pt x="326" y="9053"/>
                    <a:pt x="1331" y="7236"/>
                    <a:pt x="2589" y="5259"/>
                  </a:cubicBezTo>
                  <a:cubicBezTo>
                    <a:pt x="3851" y="3265"/>
                    <a:pt x="5340" y="1113"/>
                    <a:pt x="6534" y="43"/>
                  </a:cubicBezTo>
                  <a:lnTo>
                    <a:pt x="6478" y="0"/>
                  </a:lnTo>
                  <a:close/>
                </a:path>
              </a:pathLst>
            </a:custGeom>
            <a:solidFill>
              <a:srgbClr val="6A9F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3"/>
            <p:cNvSpPr/>
            <p:nvPr/>
          </p:nvSpPr>
          <p:spPr>
            <a:xfrm>
              <a:off x="689871" y="4253024"/>
              <a:ext cx="144014" cy="130996"/>
            </a:xfrm>
            <a:custGeom>
              <a:avLst/>
              <a:gdLst/>
              <a:ahLst/>
              <a:cxnLst/>
              <a:rect l="l" t="t" r="r" b="b"/>
              <a:pathLst>
                <a:path w="1936" h="1761" extrusionOk="0">
                  <a:moveTo>
                    <a:pt x="1936" y="1"/>
                  </a:moveTo>
                  <a:cubicBezTo>
                    <a:pt x="1935" y="1"/>
                    <a:pt x="420" y="121"/>
                    <a:pt x="1" y="1760"/>
                  </a:cubicBezTo>
                  <a:cubicBezTo>
                    <a:pt x="1" y="1760"/>
                    <a:pt x="1597" y="1490"/>
                    <a:pt x="193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7" name="Google Shape;457;p13"/>
            <p:cNvSpPr/>
            <p:nvPr/>
          </p:nvSpPr>
          <p:spPr>
            <a:xfrm>
              <a:off x="635495" y="4416380"/>
              <a:ext cx="193556" cy="60403"/>
            </a:xfrm>
            <a:custGeom>
              <a:avLst/>
              <a:gdLst/>
              <a:ahLst/>
              <a:cxnLst/>
              <a:rect l="l" t="t" r="r" b="b"/>
              <a:pathLst>
                <a:path w="2602" h="812" extrusionOk="0">
                  <a:moveTo>
                    <a:pt x="1261" y="1"/>
                  </a:moveTo>
                  <a:cubicBezTo>
                    <a:pt x="886" y="1"/>
                    <a:pt x="455" y="100"/>
                    <a:pt x="0" y="390"/>
                  </a:cubicBezTo>
                  <a:cubicBezTo>
                    <a:pt x="0" y="390"/>
                    <a:pt x="620" y="812"/>
                    <a:pt x="1414" y="812"/>
                  </a:cubicBezTo>
                  <a:cubicBezTo>
                    <a:pt x="1787" y="812"/>
                    <a:pt x="2198" y="719"/>
                    <a:pt x="2602" y="445"/>
                  </a:cubicBezTo>
                  <a:cubicBezTo>
                    <a:pt x="2602" y="445"/>
                    <a:pt x="2056" y="1"/>
                    <a:pt x="126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8" name="Google Shape;458;p13"/>
            <p:cNvSpPr/>
            <p:nvPr/>
          </p:nvSpPr>
          <p:spPr>
            <a:xfrm>
              <a:off x="571821" y="4498801"/>
              <a:ext cx="210814" cy="66056"/>
            </a:xfrm>
            <a:custGeom>
              <a:avLst/>
              <a:gdLst/>
              <a:ahLst/>
              <a:cxnLst/>
              <a:rect l="l" t="t" r="r" b="b"/>
              <a:pathLst>
                <a:path w="2834" h="888" extrusionOk="0">
                  <a:moveTo>
                    <a:pt x="1317" y="1"/>
                  </a:moveTo>
                  <a:cubicBezTo>
                    <a:pt x="926" y="1"/>
                    <a:pt x="479" y="99"/>
                    <a:pt x="1" y="381"/>
                  </a:cubicBezTo>
                  <a:cubicBezTo>
                    <a:pt x="1" y="381"/>
                    <a:pt x="706" y="887"/>
                    <a:pt x="1608" y="887"/>
                  </a:cubicBezTo>
                  <a:cubicBezTo>
                    <a:pt x="1994" y="887"/>
                    <a:pt x="2415" y="795"/>
                    <a:pt x="2833" y="531"/>
                  </a:cubicBezTo>
                  <a:cubicBezTo>
                    <a:pt x="2833" y="531"/>
                    <a:pt x="2225" y="1"/>
                    <a:pt x="131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3"/>
            <p:cNvSpPr/>
            <p:nvPr/>
          </p:nvSpPr>
          <p:spPr>
            <a:xfrm>
              <a:off x="502419" y="4597588"/>
              <a:ext cx="210517" cy="65907"/>
            </a:xfrm>
            <a:custGeom>
              <a:avLst/>
              <a:gdLst/>
              <a:ahLst/>
              <a:cxnLst/>
              <a:rect l="l" t="t" r="r" b="b"/>
              <a:pathLst>
                <a:path w="2830" h="886" extrusionOk="0">
                  <a:moveTo>
                    <a:pt x="1315" y="1"/>
                  </a:moveTo>
                  <a:cubicBezTo>
                    <a:pt x="924" y="1"/>
                    <a:pt x="478" y="99"/>
                    <a:pt x="1" y="380"/>
                  </a:cubicBezTo>
                  <a:cubicBezTo>
                    <a:pt x="1" y="380"/>
                    <a:pt x="698" y="886"/>
                    <a:pt x="1600" y="886"/>
                  </a:cubicBezTo>
                  <a:cubicBezTo>
                    <a:pt x="1985" y="886"/>
                    <a:pt x="2408" y="793"/>
                    <a:pt x="2830" y="530"/>
                  </a:cubicBezTo>
                  <a:cubicBezTo>
                    <a:pt x="2830" y="530"/>
                    <a:pt x="2221" y="1"/>
                    <a:pt x="131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3"/>
            <p:cNvSpPr/>
            <p:nvPr/>
          </p:nvSpPr>
          <p:spPr>
            <a:xfrm>
              <a:off x="347176" y="4847531"/>
              <a:ext cx="210740" cy="65907"/>
            </a:xfrm>
            <a:custGeom>
              <a:avLst/>
              <a:gdLst/>
              <a:ahLst/>
              <a:cxnLst/>
              <a:rect l="l" t="t" r="r" b="b"/>
              <a:pathLst>
                <a:path w="2833" h="886" extrusionOk="0">
                  <a:moveTo>
                    <a:pt x="1312" y="1"/>
                  </a:moveTo>
                  <a:cubicBezTo>
                    <a:pt x="920" y="1"/>
                    <a:pt x="474" y="100"/>
                    <a:pt x="0" y="382"/>
                  </a:cubicBezTo>
                  <a:cubicBezTo>
                    <a:pt x="0" y="382"/>
                    <a:pt x="696" y="886"/>
                    <a:pt x="1598" y="886"/>
                  </a:cubicBezTo>
                  <a:cubicBezTo>
                    <a:pt x="1984" y="886"/>
                    <a:pt x="2409" y="793"/>
                    <a:pt x="2832" y="529"/>
                  </a:cubicBezTo>
                  <a:cubicBezTo>
                    <a:pt x="2832" y="529"/>
                    <a:pt x="2217" y="1"/>
                    <a:pt x="131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3"/>
            <p:cNvSpPr/>
            <p:nvPr/>
          </p:nvSpPr>
          <p:spPr>
            <a:xfrm>
              <a:off x="278667" y="4967890"/>
              <a:ext cx="210517" cy="65907"/>
            </a:xfrm>
            <a:custGeom>
              <a:avLst/>
              <a:gdLst/>
              <a:ahLst/>
              <a:cxnLst/>
              <a:rect l="l" t="t" r="r" b="b"/>
              <a:pathLst>
                <a:path w="2830" h="886" extrusionOk="0">
                  <a:moveTo>
                    <a:pt x="1307" y="0"/>
                  </a:moveTo>
                  <a:cubicBezTo>
                    <a:pt x="917" y="0"/>
                    <a:pt x="473" y="97"/>
                    <a:pt x="1" y="374"/>
                  </a:cubicBezTo>
                  <a:cubicBezTo>
                    <a:pt x="1" y="374"/>
                    <a:pt x="697" y="886"/>
                    <a:pt x="1598" y="886"/>
                  </a:cubicBezTo>
                  <a:cubicBezTo>
                    <a:pt x="1984" y="886"/>
                    <a:pt x="2408" y="792"/>
                    <a:pt x="2830" y="523"/>
                  </a:cubicBezTo>
                  <a:cubicBezTo>
                    <a:pt x="2830" y="523"/>
                    <a:pt x="2215" y="0"/>
                    <a:pt x="1307"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3"/>
            <p:cNvSpPr/>
            <p:nvPr/>
          </p:nvSpPr>
          <p:spPr>
            <a:xfrm>
              <a:off x="411743" y="4744132"/>
              <a:ext cx="210517" cy="65907"/>
            </a:xfrm>
            <a:custGeom>
              <a:avLst/>
              <a:gdLst/>
              <a:ahLst/>
              <a:cxnLst/>
              <a:rect l="l" t="t" r="r" b="b"/>
              <a:pathLst>
                <a:path w="2830" h="886" extrusionOk="0">
                  <a:moveTo>
                    <a:pt x="1313" y="0"/>
                  </a:moveTo>
                  <a:cubicBezTo>
                    <a:pt x="922" y="0"/>
                    <a:pt x="477" y="97"/>
                    <a:pt x="0" y="374"/>
                  </a:cubicBezTo>
                  <a:cubicBezTo>
                    <a:pt x="0" y="374"/>
                    <a:pt x="703" y="886"/>
                    <a:pt x="1603" y="886"/>
                  </a:cubicBezTo>
                  <a:cubicBezTo>
                    <a:pt x="1989" y="886"/>
                    <a:pt x="2411" y="792"/>
                    <a:pt x="2829" y="524"/>
                  </a:cubicBezTo>
                  <a:cubicBezTo>
                    <a:pt x="2829" y="524"/>
                    <a:pt x="2220" y="0"/>
                    <a:pt x="131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3"/>
            <p:cNvSpPr/>
            <p:nvPr/>
          </p:nvSpPr>
          <p:spPr>
            <a:xfrm>
              <a:off x="573755" y="4233684"/>
              <a:ext cx="146469" cy="192664"/>
            </a:xfrm>
            <a:custGeom>
              <a:avLst/>
              <a:gdLst/>
              <a:ahLst/>
              <a:cxnLst/>
              <a:rect l="l" t="t" r="r" b="b"/>
              <a:pathLst>
                <a:path w="1969" h="2590" extrusionOk="0">
                  <a:moveTo>
                    <a:pt x="1126" y="1"/>
                  </a:moveTo>
                  <a:lnTo>
                    <a:pt x="1126" y="1"/>
                  </a:lnTo>
                  <a:cubicBezTo>
                    <a:pt x="1" y="1236"/>
                    <a:pt x="1058" y="2589"/>
                    <a:pt x="1058" y="2589"/>
                  </a:cubicBezTo>
                  <a:cubicBezTo>
                    <a:pt x="1968" y="1399"/>
                    <a:pt x="1126" y="1"/>
                    <a:pt x="112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3"/>
            <p:cNvSpPr/>
            <p:nvPr/>
          </p:nvSpPr>
          <p:spPr>
            <a:xfrm>
              <a:off x="505320" y="4292227"/>
              <a:ext cx="148403" cy="192664"/>
            </a:xfrm>
            <a:custGeom>
              <a:avLst/>
              <a:gdLst/>
              <a:ahLst/>
              <a:cxnLst/>
              <a:rect l="l" t="t" r="r" b="b"/>
              <a:pathLst>
                <a:path w="1995" h="2590" extrusionOk="0">
                  <a:moveTo>
                    <a:pt x="856" y="1"/>
                  </a:moveTo>
                  <a:cubicBezTo>
                    <a:pt x="1" y="1477"/>
                    <a:pt x="1344" y="2589"/>
                    <a:pt x="1344" y="2589"/>
                  </a:cubicBezTo>
                  <a:cubicBezTo>
                    <a:pt x="1994" y="1207"/>
                    <a:pt x="856" y="1"/>
                    <a:pt x="85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3"/>
            <p:cNvSpPr/>
            <p:nvPr/>
          </p:nvSpPr>
          <p:spPr>
            <a:xfrm>
              <a:off x="429893" y="4398229"/>
              <a:ext cx="149073" cy="192366"/>
            </a:xfrm>
            <a:custGeom>
              <a:avLst/>
              <a:gdLst/>
              <a:ahLst/>
              <a:cxnLst/>
              <a:rect l="l" t="t" r="r" b="b"/>
              <a:pathLst>
                <a:path w="2004" h="2586" extrusionOk="0">
                  <a:moveTo>
                    <a:pt x="852" y="0"/>
                  </a:moveTo>
                  <a:lnTo>
                    <a:pt x="852" y="0"/>
                  </a:lnTo>
                  <a:cubicBezTo>
                    <a:pt x="0" y="1463"/>
                    <a:pt x="1353" y="2585"/>
                    <a:pt x="1353" y="2585"/>
                  </a:cubicBezTo>
                  <a:cubicBezTo>
                    <a:pt x="2003" y="1203"/>
                    <a:pt x="852" y="0"/>
                    <a:pt x="852"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3"/>
            <p:cNvSpPr/>
            <p:nvPr/>
          </p:nvSpPr>
          <p:spPr>
            <a:xfrm>
              <a:off x="352235" y="4514051"/>
              <a:ext cx="149073" cy="192664"/>
            </a:xfrm>
            <a:custGeom>
              <a:avLst/>
              <a:gdLst/>
              <a:ahLst/>
              <a:cxnLst/>
              <a:rect l="l" t="t" r="r" b="b"/>
              <a:pathLst>
                <a:path w="2004" h="2590" extrusionOk="0">
                  <a:moveTo>
                    <a:pt x="852" y="1"/>
                  </a:moveTo>
                  <a:lnTo>
                    <a:pt x="852" y="1"/>
                  </a:lnTo>
                  <a:cubicBezTo>
                    <a:pt x="0" y="1464"/>
                    <a:pt x="1353" y="2589"/>
                    <a:pt x="1353" y="2589"/>
                  </a:cubicBezTo>
                  <a:cubicBezTo>
                    <a:pt x="2003" y="1207"/>
                    <a:pt x="852"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3"/>
            <p:cNvSpPr/>
            <p:nvPr/>
          </p:nvSpPr>
          <p:spPr>
            <a:xfrm>
              <a:off x="273609" y="4641998"/>
              <a:ext cx="149073" cy="192664"/>
            </a:xfrm>
            <a:custGeom>
              <a:avLst/>
              <a:gdLst/>
              <a:ahLst/>
              <a:cxnLst/>
              <a:rect l="l" t="t" r="r" b="b"/>
              <a:pathLst>
                <a:path w="2004" h="2590" extrusionOk="0">
                  <a:moveTo>
                    <a:pt x="852" y="1"/>
                  </a:moveTo>
                  <a:cubicBezTo>
                    <a:pt x="0" y="1464"/>
                    <a:pt x="1353" y="2589"/>
                    <a:pt x="1353" y="2589"/>
                  </a:cubicBezTo>
                  <a:cubicBezTo>
                    <a:pt x="2004" y="1194"/>
                    <a:pt x="853"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3"/>
            <p:cNvSpPr/>
            <p:nvPr/>
          </p:nvSpPr>
          <p:spPr>
            <a:xfrm>
              <a:off x="201008" y="4765853"/>
              <a:ext cx="148180" cy="192664"/>
            </a:xfrm>
            <a:custGeom>
              <a:avLst/>
              <a:gdLst/>
              <a:ahLst/>
              <a:cxnLst/>
              <a:rect l="l" t="t" r="r" b="b"/>
              <a:pathLst>
                <a:path w="1992" h="2590" extrusionOk="0">
                  <a:moveTo>
                    <a:pt x="853" y="1"/>
                  </a:moveTo>
                  <a:lnTo>
                    <a:pt x="853" y="1"/>
                  </a:lnTo>
                  <a:cubicBezTo>
                    <a:pt x="1" y="1464"/>
                    <a:pt x="1341" y="2589"/>
                    <a:pt x="1341" y="2589"/>
                  </a:cubicBezTo>
                  <a:cubicBezTo>
                    <a:pt x="1991" y="1194"/>
                    <a:pt x="853" y="1"/>
                    <a:pt x="853"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3"/>
          <p:cNvGrpSpPr/>
          <p:nvPr/>
        </p:nvGrpSpPr>
        <p:grpSpPr>
          <a:xfrm rot="-2700000" flipH="1">
            <a:off x="10474938" y="4312140"/>
            <a:ext cx="2388213" cy="2920193"/>
            <a:chOff x="6429378" y="520443"/>
            <a:chExt cx="319326" cy="390466"/>
          </a:xfrm>
        </p:grpSpPr>
        <p:sp>
          <p:nvSpPr>
            <p:cNvPr id="470" name="Google Shape;470;p13"/>
            <p:cNvSpPr/>
            <p:nvPr/>
          </p:nvSpPr>
          <p:spPr>
            <a:xfrm>
              <a:off x="6657104" y="643737"/>
              <a:ext cx="47563" cy="221208"/>
            </a:xfrm>
            <a:custGeom>
              <a:avLst/>
              <a:gdLst/>
              <a:ahLst/>
              <a:cxnLst/>
              <a:rect l="l" t="t" r="r" b="b"/>
              <a:pathLst>
                <a:path w="1160" h="5395" extrusionOk="0">
                  <a:moveTo>
                    <a:pt x="40" y="1"/>
                  </a:moveTo>
                  <a:cubicBezTo>
                    <a:pt x="21" y="1"/>
                    <a:pt x="0" y="18"/>
                    <a:pt x="0" y="49"/>
                  </a:cubicBezTo>
                  <a:cubicBezTo>
                    <a:pt x="68" y="700"/>
                    <a:pt x="176" y="1363"/>
                    <a:pt x="283" y="2013"/>
                  </a:cubicBezTo>
                  <a:cubicBezTo>
                    <a:pt x="475" y="3151"/>
                    <a:pt x="690" y="4302"/>
                    <a:pt x="1083" y="5376"/>
                  </a:cubicBezTo>
                  <a:cubicBezTo>
                    <a:pt x="1087" y="5389"/>
                    <a:pt x="1099" y="5395"/>
                    <a:pt x="1111" y="5395"/>
                  </a:cubicBezTo>
                  <a:cubicBezTo>
                    <a:pt x="1133" y="5395"/>
                    <a:pt x="1160" y="5374"/>
                    <a:pt x="1151" y="5346"/>
                  </a:cubicBezTo>
                  <a:cubicBezTo>
                    <a:pt x="745" y="4276"/>
                    <a:pt x="543" y="3125"/>
                    <a:pt x="351" y="2000"/>
                  </a:cubicBezTo>
                  <a:cubicBezTo>
                    <a:pt x="244" y="1350"/>
                    <a:pt x="137" y="687"/>
                    <a:pt x="68" y="36"/>
                  </a:cubicBezTo>
                  <a:cubicBezTo>
                    <a:pt x="68" y="12"/>
                    <a:pt x="55" y="1"/>
                    <a:pt x="4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3"/>
            <p:cNvSpPr/>
            <p:nvPr/>
          </p:nvSpPr>
          <p:spPr>
            <a:xfrm>
              <a:off x="6536845" y="613518"/>
              <a:ext cx="188406" cy="297391"/>
            </a:xfrm>
            <a:custGeom>
              <a:avLst/>
              <a:gdLst/>
              <a:ahLst/>
              <a:cxnLst/>
              <a:rect l="l" t="t" r="r" b="b"/>
              <a:pathLst>
                <a:path w="4595" h="7253" extrusionOk="0">
                  <a:moveTo>
                    <a:pt x="49" y="0"/>
                  </a:moveTo>
                  <a:cubicBezTo>
                    <a:pt x="24" y="0"/>
                    <a:pt x="0" y="35"/>
                    <a:pt x="20" y="55"/>
                  </a:cubicBezTo>
                  <a:cubicBezTo>
                    <a:pt x="602" y="705"/>
                    <a:pt x="1132" y="1411"/>
                    <a:pt x="1645" y="2129"/>
                  </a:cubicBezTo>
                  <a:cubicBezTo>
                    <a:pt x="2771" y="3726"/>
                    <a:pt x="3759" y="5433"/>
                    <a:pt x="4533" y="7234"/>
                  </a:cubicBezTo>
                  <a:cubicBezTo>
                    <a:pt x="4537" y="7247"/>
                    <a:pt x="4544" y="7252"/>
                    <a:pt x="4552" y="7252"/>
                  </a:cubicBezTo>
                  <a:cubicBezTo>
                    <a:pt x="4571" y="7252"/>
                    <a:pt x="4594" y="7223"/>
                    <a:pt x="4585" y="7195"/>
                  </a:cubicBezTo>
                  <a:cubicBezTo>
                    <a:pt x="3814" y="5365"/>
                    <a:pt x="2810" y="3644"/>
                    <a:pt x="1658" y="2032"/>
                  </a:cubicBezTo>
                  <a:cubicBezTo>
                    <a:pt x="1158" y="1329"/>
                    <a:pt x="644" y="637"/>
                    <a:pt x="75" y="15"/>
                  </a:cubicBezTo>
                  <a:cubicBezTo>
                    <a:pt x="67" y="4"/>
                    <a:pt x="58" y="0"/>
                    <a:pt x="49"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3"/>
            <p:cNvSpPr/>
            <p:nvPr/>
          </p:nvSpPr>
          <p:spPr>
            <a:xfrm>
              <a:off x="6429378" y="562061"/>
              <a:ext cx="85613" cy="46538"/>
            </a:xfrm>
            <a:custGeom>
              <a:avLst/>
              <a:gdLst/>
              <a:ahLst/>
              <a:cxnLst/>
              <a:rect l="l" t="t" r="r" b="b"/>
              <a:pathLst>
                <a:path w="2088" h="1135" extrusionOk="0">
                  <a:moveTo>
                    <a:pt x="186" y="1"/>
                  </a:moveTo>
                  <a:cubicBezTo>
                    <a:pt x="168" y="1"/>
                    <a:pt x="150" y="4"/>
                    <a:pt x="133" y="9"/>
                  </a:cubicBezTo>
                  <a:cubicBezTo>
                    <a:pt x="39" y="51"/>
                    <a:pt x="0" y="145"/>
                    <a:pt x="26" y="240"/>
                  </a:cubicBezTo>
                  <a:cubicBezTo>
                    <a:pt x="57" y="314"/>
                    <a:pt x="124" y="356"/>
                    <a:pt x="198" y="356"/>
                  </a:cubicBezTo>
                  <a:cubicBezTo>
                    <a:pt x="217" y="356"/>
                    <a:pt x="237" y="353"/>
                    <a:pt x="257" y="347"/>
                  </a:cubicBezTo>
                  <a:cubicBezTo>
                    <a:pt x="309" y="321"/>
                    <a:pt x="351" y="279"/>
                    <a:pt x="364" y="227"/>
                  </a:cubicBezTo>
                  <a:cubicBezTo>
                    <a:pt x="989" y="295"/>
                    <a:pt x="1571" y="672"/>
                    <a:pt x="1990" y="1121"/>
                  </a:cubicBezTo>
                  <a:cubicBezTo>
                    <a:pt x="1997" y="1131"/>
                    <a:pt x="2007" y="1135"/>
                    <a:pt x="2017" y="1135"/>
                  </a:cubicBezTo>
                  <a:cubicBezTo>
                    <a:pt x="2049" y="1135"/>
                    <a:pt x="2088" y="1097"/>
                    <a:pt x="2059" y="1066"/>
                  </a:cubicBezTo>
                  <a:cubicBezTo>
                    <a:pt x="1626" y="604"/>
                    <a:pt x="1015" y="197"/>
                    <a:pt x="364" y="132"/>
                  </a:cubicBezTo>
                  <a:lnTo>
                    <a:pt x="351" y="116"/>
                  </a:lnTo>
                  <a:cubicBezTo>
                    <a:pt x="331" y="41"/>
                    <a:pt x="256" y="1"/>
                    <a:pt x="186"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3"/>
            <p:cNvSpPr/>
            <p:nvPr/>
          </p:nvSpPr>
          <p:spPr>
            <a:xfrm>
              <a:off x="6471487" y="520443"/>
              <a:ext cx="50269" cy="83030"/>
            </a:xfrm>
            <a:custGeom>
              <a:avLst/>
              <a:gdLst/>
              <a:ahLst/>
              <a:cxnLst/>
              <a:rect l="l" t="t" r="r" b="b"/>
              <a:pathLst>
                <a:path w="1226" h="2025" extrusionOk="0">
                  <a:moveTo>
                    <a:pt x="199" y="0"/>
                  </a:moveTo>
                  <a:cubicBezTo>
                    <a:pt x="126" y="0"/>
                    <a:pt x="61" y="42"/>
                    <a:pt x="30" y="117"/>
                  </a:cubicBezTo>
                  <a:cubicBezTo>
                    <a:pt x="1" y="211"/>
                    <a:pt x="56" y="305"/>
                    <a:pt x="137" y="334"/>
                  </a:cubicBezTo>
                  <a:lnTo>
                    <a:pt x="150" y="347"/>
                  </a:lnTo>
                  <a:cubicBezTo>
                    <a:pt x="245" y="985"/>
                    <a:pt x="664" y="1593"/>
                    <a:pt x="1139" y="2012"/>
                  </a:cubicBezTo>
                  <a:cubicBezTo>
                    <a:pt x="1147" y="2021"/>
                    <a:pt x="1156" y="2024"/>
                    <a:pt x="1164" y="2024"/>
                  </a:cubicBezTo>
                  <a:cubicBezTo>
                    <a:pt x="1198" y="2024"/>
                    <a:pt x="1225" y="1967"/>
                    <a:pt x="1194" y="1944"/>
                  </a:cubicBezTo>
                  <a:cubicBezTo>
                    <a:pt x="732" y="1538"/>
                    <a:pt x="339" y="956"/>
                    <a:pt x="245" y="347"/>
                  </a:cubicBezTo>
                  <a:cubicBezTo>
                    <a:pt x="300" y="334"/>
                    <a:pt x="339" y="292"/>
                    <a:pt x="368" y="224"/>
                  </a:cubicBezTo>
                  <a:cubicBezTo>
                    <a:pt x="394" y="143"/>
                    <a:pt x="339" y="35"/>
                    <a:pt x="258" y="9"/>
                  </a:cubicBezTo>
                  <a:cubicBezTo>
                    <a:pt x="238" y="3"/>
                    <a:pt x="218" y="0"/>
                    <a:pt x="19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3"/>
            <p:cNvSpPr/>
            <p:nvPr/>
          </p:nvSpPr>
          <p:spPr>
            <a:xfrm>
              <a:off x="6458695" y="541887"/>
              <a:ext cx="118456" cy="105745"/>
            </a:xfrm>
            <a:custGeom>
              <a:avLst/>
              <a:gdLst/>
              <a:ahLst/>
              <a:cxnLst/>
              <a:rect l="l" t="t" r="r" b="b"/>
              <a:pathLst>
                <a:path w="2889" h="2579" extrusionOk="0">
                  <a:moveTo>
                    <a:pt x="1126" y="0"/>
                  </a:moveTo>
                  <a:lnTo>
                    <a:pt x="1100" y="270"/>
                  </a:lnTo>
                  <a:lnTo>
                    <a:pt x="856" y="283"/>
                  </a:lnTo>
                  <a:lnTo>
                    <a:pt x="856" y="527"/>
                  </a:lnTo>
                  <a:lnTo>
                    <a:pt x="557" y="595"/>
                  </a:lnTo>
                  <a:lnTo>
                    <a:pt x="505" y="907"/>
                  </a:lnTo>
                  <a:lnTo>
                    <a:pt x="274" y="907"/>
                  </a:lnTo>
                  <a:lnTo>
                    <a:pt x="274" y="1164"/>
                  </a:lnTo>
                  <a:lnTo>
                    <a:pt x="1" y="1206"/>
                  </a:lnTo>
                  <a:cubicBezTo>
                    <a:pt x="1" y="1206"/>
                    <a:pt x="98" y="1951"/>
                    <a:pt x="748" y="2413"/>
                  </a:cubicBezTo>
                  <a:cubicBezTo>
                    <a:pt x="920" y="2534"/>
                    <a:pt x="1110" y="2579"/>
                    <a:pt x="1297" y="2579"/>
                  </a:cubicBezTo>
                  <a:cubicBezTo>
                    <a:pt x="1815" y="2579"/>
                    <a:pt x="2306" y="2234"/>
                    <a:pt x="2306" y="2234"/>
                  </a:cubicBezTo>
                  <a:cubicBezTo>
                    <a:pt x="2306" y="2234"/>
                    <a:pt x="2888" y="1288"/>
                    <a:pt x="2387" y="663"/>
                  </a:cubicBezTo>
                  <a:cubicBezTo>
                    <a:pt x="1870" y="39"/>
                    <a:pt x="1126" y="0"/>
                    <a:pt x="112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3"/>
            <p:cNvSpPr/>
            <p:nvPr/>
          </p:nvSpPr>
          <p:spPr>
            <a:xfrm>
              <a:off x="6500107" y="582316"/>
              <a:ext cx="56870" cy="54533"/>
            </a:xfrm>
            <a:custGeom>
              <a:avLst/>
              <a:gdLst/>
              <a:ahLst/>
              <a:cxnLst/>
              <a:rect l="l" t="t" r="r" b="b"/>
              <a:pathLst>
                <a:path w="1387" h="1330" extrusionOk="0">
                  <a:moveTo>
                    <a:pt x="1149" y="1"/>
                  </a:moveTo>
                  <a:cubicBezTo>
                    <a:pt x="1144" y="1"/>
                    <a:pt x="1139" y="1"/>
                    <a:pt x="1133" y="3"/>
                  </a:cubicBezTo>
                  <a:cubicBezTo>
                    <a:pt x="903" y="58"/>
                    <a:pt x="997" y="627"/>
                    <a:pt x="997" y="627"/>
                  </a:cubicBezTo>
                  <a:cubicBezTo>
                    <a:pt x="997" y="627"/>
                    <a:pt x="662" y="92"/>
                    <a:pt x="479" y="92"/>
                  </a:cubicBezTo>
                  <a:cubicBezTo>
                    <a:pt x="460" y="92"/>
                    <a:pt x="443" y="97"/>
                    <a:pt x="428" y="110"/>
                  </a:cubicBezTo>
                  <a:cubicBezTo>
                    <a:pt x="265" y="246"/>
                    <a:pt x="877" y="884"/>
                    <a:pt x="877" y="884"/>
                  </a:cubicBezTo>
                  <a:cubicBezTo>
                    <a:pt x="877" y="884"/>
                    <a:pt x="403" y="597"/>
                    <a:pt x="200" y="597"/>
                  </a:cubicBezTo>
                  <a:cubicBezTo>
                    <a:pt x="158" y="597"/>
                    <a:pt x="127" y="610"/>
                    <a:pt x="116" y="640"/>
                  </a:cubicBezTo>
                  <a:cubicBezTo>
                    <a:pt x="64" y="816"/>
                    <a:pt x="672" y="1046"/>
                    <a:pt x="672" y="1046"/>
                  </a:cubicBezTo>
                  <a:cubicBezTo>
                    <a:pt x="672" y="1046"/>
                    <a:pt x="643" y="1045"/>
                    <a:pt x="598" y="1045"/>
                  </a:cubicBezTo>
                  <a:cubicBezTo>
                    <a:pt x="424" y="1045"/>
                    <a:pt x="1" y="1062"/>
                    <a:pt x="21" y="1222"/>
                  </a:cubicBezTo>
                  <a:cubicBezTo>
                    <a:pt x="32" y="1305"/>
                    <a:pt x="235" y="1330"/>
                    <a:pt x="473" y="1330"/>
                  </a:cubicBezTo>
                  <a:cubicBezTo>
                    <a:pt x="820" y="1330"/>
                    <a:pt x="1241" y="1277"/>
                    <a:pt x="1241" y="1277"/>
                  </a:cubicBezTo>
                  <a:cubicBezTo>
                    <a:pt x="1387" y="1106"/>
                    <a:pt x="1365" y="1"/>
                    <a:pt x="1149"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3"/>
            <p:cNvSpPr/>
            <p:nvPr/>
          </p:nvSpPr>
          <p:spPr>
            <a:xfrm>
              <a:off x="6536558" y="614666"/>
              <a:ext cx="42848" cy="39198"/>
            </a:xfrm>
            <a:custGeom>
              <a:avLst/>
              <a:gdLst/>
              <a:ahLst/>
              <a:cxnLst/>
              <a:rect l="l" t="t" r="r" b="b"/>
              <a:pathLst>
                <a:path w="1045" h="956" extrusionOk="0">
                  <a:moveTo>
                    <a:pt x="557" y="0"/>
                  </a:moveTo>
                  <a:cubicBezTo>
                    <a:pt x="557" y="0"/>
                    <a:pt x="95" y="27"/>
                    <a:pt x="1" y="570"/>
                  </a:cubicBezTo>
                  <a:cubicBezTo>
                    <a:pt x="1" y="570"/>
                    <a:pt x="323" y="955"/>
                    <a:pt x="594" y="955"/>
                  </a:cubicBezTo>
                  <a:cubicBezTo>
                    <a:pt x="652" y="955"/>
                    <a:pt x="708" y="938"/>
                    <a:pt x="758" y="895"/>
                  </a:cubicBezTo>
                  <a:cubicBezTo>
                    <a:pt x="1044" y="638"/>
                    <a:pt x="557" y="0"/>
                    <a:pt x="557"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3"/>
            <p:cNvSpPr/>
            <p:nvPr/>
          </p:nvSpPr>
          <p:spPr>
            <a:xfrm>
              <a:off x="6621474" y="551523"/>
              <a:ext cx="31777" cy="69376"/>
            </a:xfrm>
            <a:custGeom>
              <a:avLst/>
              <a:gdLst/>
              <a:ahLst/>
              <a:cxnLst/>
              <a:rect l="l" t="t" r="r" b="b"/>
              <a:pathLst>
                <a:path w="775" h="1692" extrusionOk="0">
                  <a:moveTo>
                    <a:pt x="174" y="1"/>
                  </a:moveTo>
                  <a:cubicBezTo>
                    <a:pt x="118" y="1"/>
                    <a:pt x="64" y="36"/>
                    <a:pt x="43" y="90"/>
                  </a:cubicBezTo>
                  <a:cubicBezTo>
                    <a:pt x="1" y="158"/>
                    <a:pt x="43" y="240"/>
                    <a:pt x="112" y="266"/>
                  </a:cubicBezTo>
                  <a:cubicBezTo>
                    <a:pt x="131" y="276"/>
                    <a:pt x="150" y="280"/>
                    <a:pt x="167" y="280"/>
                  </a:cubicBezTo>
                  <a:cubicBezTo>
                    <a:pt x="195" y="280"/>
                    <a:pt x="221" y="269"/>
                    <a:pt x="245" y="253"/>
                  </a:cubicBezTo>
                  <a:cubicBezTo>
                    <a:pt x="557" y="633"/>
                    <a:pt x="707" y="1173"/>
                    <a:pt x="707" y="1648"/>
                  </a:cubicBezTo>
                  <a:cubicBezTo>
                    <a:pt x="707" y="1677"/>
                    <a:pt x="726" y="1691"/>
                    <a:pt x="744" y="1691"/>
                  </a:cubicBezTo>
                  <a:cubicBezTo>
                    <a:pt x="760" y="1691"/>
                    <a:pt x="775" y="1681"/>
                    <a:pt x="775" y="1661"/>
                  </a:cubicBezTo>
                  <a:cubicBezTo>
                    <a:pt x="775" y="1160"/>
                    <a:pt x="625" y="591"/>
                    <a:pt x="287" y="198"/>
                  </a:cubicBezTo>
                  <a:lnTo>
                    <a:pt x="300" y="198"/>
                  </a:lnTo>
                  <a:cubicBezTo>
                    <a:pt x="326" y="116"/>
                    <a:pt x="287" y="35"/>
                    <a:pt x="219" y="9"/>
                  </a:cubicBezTo>
                  <a:cubicBezTo>
                    <a:pt x="204" y="3"/>
                    <a:pt x="189" y="1"/>
                    <a:pt x="1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8" name="Google Shape;478;p13"/>
            <p:cNvSpPr/>
            <p:nvPr/>
          </p:nvSpPr>
          <p:spPr>
            <a:xfrm>
              <a:off x="6655341" y="549965"/>
              <a:ext cx="26734" cy="71672"/>
            </a:xfrm>
            <a:custGeom>
              <a:avLst/>
              <a:gdLst/>
              <a:ahLst/>
              <a:cxnLst/>
              <a:rect l="l" t="t" r="r" b="b"/>
              <a:pathLst>
                <a:path w="652" h="1748" extrusionOk="0">
                  <a:moveTo>
                    <a:pt x="491" y="0"/>
                  </a:moveTo>
                  <a:cubicBezTo>
                    <a:pt x="468" y="0"/>
                    <a:pt x="445" y="7"/>
                    <a:pt x="424" y="21"/>
                  </a:cubicBezTo>
                  <a:cubicBezTo>
                    <a:pt x="355" y="60"/>
                    <a:pt x="326" y="141"/>
                    <a:pt x="368" y="210"/>
                  </a:cubicBezTo>
                  <a:lnTo>
                    <a:pt x="381" y="210"/>
                  </a:lnTo>
                  <a:cubicBezTo>
                    <a:pt x="82" y="642"/>
                    <a:pt x="1" y="1211"/>
                    <a:pt x="56" y="1712"/>
                  </a:cubicBezTo>
                  <a:cubicBezTo>
                    <a:pt x="56" y="1736"/>
                    <a:pt x="70" y="1747"/>
                    <a:pt x="84" y="1747"/>
                  </a:cubicBezTo>
                  <a:cubicBezTo>
                    <a:pt x="103" y="1747"/>
                    <a:pt x="124" y="1730"/>
                    <a:pt x="124" y="1699"/>
                  </a:cubicBezTo>
                  <a:cubicBezTo>
                    <a:pt x="69" y="1224"/>
                    <a:pt x="150" y="671"/>
                    <a:pt x="424" y="265"/>
                  </a:cubicBezTo>
                  <a:cubicBezTo>
                    <a:pt x="443" y="278"/>
                    <a:pt x="467" y="284"/>
                    <a:pt x="490" y="284"/>
                  </a:cubicBezTo>
                  <a:cubicBezTo>
                    <a:pt x="514" y="284"/>
                    <a:pt x="537" y="278"/>
                    <a:pt x="557" y="265"/>
                  </a:cubicBezTo>
                  <a:cubicBezTo>
                    <a:pt x="625" y="223"/>
                    <a:pt x="651" y="141"/>
                    <a:pt x="612" y="73"/>
                  </a:cubicBezTo>
                  <a:cubicBezTo>
                    <a:pt x="584" y="27"/>
                    <a:pt x="538" y="0"/>
                    <a:pt x="491"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9" name="Google Shape;479;p13"/>
            <p:cNvSpPr/>
            <p:nvPr/>
          </p:nvSpPr>
          <p:spPr>
            <a:xfrm>
              <a:off x="6614831" y="577477"/>
              <a:ext cx="84547" cy="79381"/>
            </a:xfrm>
            <a:custGeom>
              <a:avLst/>
              <a:gdLst/>
              <a:ahLst/>
              <a:cxnLst/>
              <a:rect l="l" t="t" r="r" b="b"/>
              <a:pathLst>
                <a:path w="2062" h="1936" extrusionOk="0">
                  <a:moveTo>
                    <a:pt x="1656" y="0"/>
                  </a:moveTo>
                  <a:lnTo>
                    <a:pt x="1493" y="147"/>
                  </a:lnTo>
                  <a:lnTo>
                    <a:pt x="1330" y="26"/>
                  </a:lnTo>
                  <a:lnTo>
                    <a:pt x="1207" y="176"/>
                  </a:lnTo>
                  <a:lnTo>
                    <a:pt x="989" y="52"/>
                  </a:lnTo>
                  <a:lnTo>
                    <a:pt x="800" y="202"/>
                  </a:lnTo>
                  <a:lnTo>
                    <a:pt x="664" y="82"/>
                  </a:lnTo>
                  <a:lnTo>
                    <a:pt x="530" y="215"/>
                  </a:lnTo>
                  <a:lnTo>
                    <a:pt x="339" y="95"/>
                  </a:lnTo>
                  <a:cubicBezTo>
                    <a:pt x="339" y="95"/>
                    <a:pt x="0" y="582"/>
                    <a:pt x="124" y="1203"/>
                  </a:cubicBezTo>
                  <a:cubicBezTo>
                    <a:pt x="257" y="1828"/>
                    <a:pt x="1138" y="1935"/>
                    <a:pt x="1138" y="1935"/>
                  </a:cubicBezTo>
                  <a:cubicBezTo>
                    <a:pt x="1138" y="1935"/>
                    <a:pt x="1981" y="1707"/>
                    <a:pt x="2020" y="1070"/>
                  </a:cubicBezTo>
                  <a:cubicBezTo>
                    <a:pt x="2062" y="433"/>
                    <a:pt x="1656" y="0"/>
                    <a:pt x="165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0" name="Google Shape;480;p13"/>
            <p:cNvSpPr/>
            <p:nvPr/>
          </p:nvSpPr>
          <p:spPr>
            <a:xfrm>
              <a:off x="6627624" y="610771"/>
              <a:ext cx="63923" cy="46087"/>
            </a:xfrm>
            <a:custGeom>
              <a:avLst/>
              <a:gdLst/>
              <a:ahLst/>
              <a:cxnLst/>
              <a:rect l="l" t="t" r="r" b="b"/>
              <a:pathLst>
                <a:path w="1559" h="1124" extrusionOk="0">
                  <a:moveTo>
                    <a:pt x="931" y="1"/>
                  </a:moveTo>
                  <a:cubicBezTo>
                    <a:pt x="759" y="1"/>
                    <a:pt x="774" y="691"/>
                    <a:pt x="774" y="691"/>
                  </a:cubicBezTo>
                  <a:cubicBezTo>
                    <a:pt x="774" y="691"/>
                    <a:pt x="613" y="143"/>
                    <a:pt x="483" y="143"/>
                  </a:cubicBezTo>
                  <a:cubicBezTo>
                    <a:pt x="476" y="143"/>
                    <a:pt x="469" y="144"/>
                    <a:pt x="462" y="148"/>
                  </a:cubicBezTo>
                  <a:cubicBezTo>
                    <a:pt x="339" y="216"/>
                    <a:pt x="570" y="678"/>
                    <a:pt x="570" y="678"/>
                  </a:cubicBezTo>
                  <a:cubicBezTo>
                    <a:pt x="570" y="678"/>
                    <a:pt x="296" y="404"/>
                    <a:pt x="155" y="404"/>
                  </a:cubicBezTo>
                  <a:cubicBezTo>
                    <a:pt x="130" y="404"/>
                    <a:pt x="109" y="413"/>
                    <a:pt x="95" y="434"/>
                  </a:cubicBezTo>
                  <a:cubicBezTo>
                    <a:pt x="1" y="554"/>
                    <a:pt x="774" y="1123"/>
                    <a:pt x="774" y="1123"/>
                  </a:cubicBezTo>
                  <a:cubicBezTo>
                    <a:pt x="963" y="1097"/>
                    <a:pt x="1558" y="408"/>
                    <a:pt x="1396" y="310"/>
                  </a:cubicBezTo>
                  <a:cubicBezTo>
                    <a:pt x="1380" y="302"/>
                    <a:pt x="1363" y="299"/>
                    <a:pt x="1346" y="299"/>
                  </a:cubicBezTo>
                  <a:cubicBezTo>
                    <a:pt x="1188" y="299"/>
                    <a:pt x="989" y="609"/>
                    <a:pt x="989" y="609"/>
                  </a:cubicBezTo>
                  <a:cubicBezTo>
                    <a:pt x="989" y="609"/>
                    <a:pt x="1100" y="1"/>
                    <a:pt x="937" y="1"/>
                  </a:cubicBezTo>
                  <a:cubicBezTo>
                    <a:pt x="935" y="1"/>
                    <a:pt x="933" y="1"/>
                    <a:pt x="931"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1" name="Google Shape;481;p13"/>
            <p:cNvSpPr/>
            <p:nvPr/>
          </p:nvSpPr>
          <p:spPr>
            <a:xfrm>
              <a:off x="6648166" y="645336"/>
              <a:ext cx="26693" cy="29891"/>
            </a:xfrm>
            <a:custGeom>
              <a:avLst/>
              <a:gdLst/>
              <a:ahLst/>
              <a:cxnLst/>
              <a:rect l="l" t="t" r="r" b="b"/>
              <a:pathLst>
                <a:path w="651" h="729" extrusionOk="0">
                  <a:moveTo>
                    <a:pt x="378" y="0"/>
                  </a:moveTo>
                  <a:cubicBezTo>
                    <a:pt x="279" y="0"/>
                    <a:pt x="160" y="32"/>
                    <a:pt x="30" y="134"/>
                  </a:cubicBezTo>
                  <a:cubicBezTo>
                    <a:pt x="30" y="134"/>
                    <a:pt x="0" y="716"/>
                    <a:pt x="299" y="729"/>
                  </a:cubicBezTo>
                  <a:cubicBezTo>
                    <a:pt x="302" y="729"/>
                    <a:pt x="305" y="729"/>
                    <a:pt x="308" y="729"/>
                  </a:cubicBezTo>
                  <a:cubicBezTo>
                    <a:pt x="600" y="729"/>
                    <a:pt x="651" y="91"/>
                    <a:pt x="651" y="91"/>
                  </a:cubicBezTo>
                  <a:cubicBezTo>
                    <a:pt x="651" y="91"/>
                    <a:pt x="544" y="0"/>
                    <a:pt x="37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3"/>
            <p:cNvSpPr/>
            <p:nvPr/>
          </p:nvSpPr>
          <p:spPr>
            <a:xfrm>
              <a:off x="6582029" y="727463"/>
              <a:ext cx="131782" cy="156056"/>
            </a:xfrm>
            <a:custGeom>
              <a:avLst/>
              <a:gdLst/>
              <a:ahLst/>
              <a:cxnLst/>
              <a:rect l="l" t="t" r="r" b="b"/>
              <a:pathLst>
                <a:path w="3214" h="3806" extrusionOk="0">
                  <a:moveTo>
                    <a:pt x="0" y="1"/>
                  </a:moveTo>
                  <a:lnTo>
                    <a:pt x="0" y="1"/>
                  </a:lnTo>
                  <a:cubicBezTo>
                    <a:pt x="1343" y="3184"/>
                    <a:pt x="3213" y="3805"/>
                    <a:pt x="3213" y="3805"/>
                  </a:cubicBezTo>
                  <a:cubicBezTo>
                    <a:pt x="1451" y="245"/>
                    <a:pt x="1" y="1"/>
                    <a:pt x="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3"/>
            <p:cNvSpPr/>
            <p:nvPr/>
          </p:nvSpPr>
          <p:spPr>
            <a:xfrm>
              <a:off x="6673218" y="691873"/>
              <a:ext cx="75486" cy="160566"/>
            </a:xfrm>
            <a:custGeom>
              <a:avLst/>
              <a:gdLst/>
              <a:ahLst/>
              <a:cxnLst/>
              <a:rect l="l" t="t" r="r" b="b"/>
              <a:pathLst>
                <a:path w="1841" h="3916" extrusionOk="0">
                  <a:moveTo>
                    <a:pt x="1246" y="0"/>
                  </a:moveTo>
                  <a:lnTo>
                    <a:pt x="1246" y="0"/>
                  </a:lnTo>
                  <a:cubicBezTo>
                    <a:pt x="1" y="2452"/>
                    <a:pt x="596" y="3915"/>
                    <a:pt x="596" y="3915"/>
                  </a:cubicBezTo>
                  <a:cubicBezTo>
                    <a:pt x="1841" y="1002"/>
                    <a:pt x="1246" y="0"/>
                    <a:pt x="12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84" name="Google Shape;484;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85" name="Google Shape;485;p13"/>
          <p:cNvSpPr txBox="1">
            <a:spLocks noGrp="1"/>
          </p:cNvSpPr>
          <p:nvPr>
            <p:ph type="subTitle" idx="1"/>
          </p:nvPr>
        </p:nvSpPr>
        <p:spPr>
          <a:xfrm>
            <a:off x="2215217"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6" name="Google Shape;486;p13"/>
          <p:cNvSpPr txBox="1">
            <a:spLocks noGrp="1"/>
          </p:cNvSpPr>
          <p:nvPr>
            <p:ph type="title" idx="2"/>
          </p:nvPr>
        </p:nvSpPr>
        <p:spPr>
          <a:xfrm>
            <a:off x="1933133"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87" name="Google Shape;487;p13"/>
          <p:cNvSpPr txBox="1">
            <a:spLocks noGrp="1"/>
          </p:cNvSpPr>
          <p:nvPr>
            <p:ph type="title" idx="3" hasCustomPrompt="1"/>
          </p:nvPr>
        </p:nvSpPr>
        <p:spPr>
          <a:xfrm>
            <a:off x="3120464" y="1918600"/>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88" name="Google Shape;488;p13"/>
          <p:cNvSpPr txBox="1">
            <a:spLocks noGrp="1"/>
          </p:cNvSpPr>
          <p:nvPr>
            <p:ph type="subTitle" idx="4"/>
          </p:nvPr>
        </p:nvSpPr>
        <p:spPr>
          <a:xfrm>
            <a:off x="6888544" y="3186056"/>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9" name="Google Shape;489;p13"/>
          <p:cNvSpPr txBox="1">
            <a:spLocks noGrp="1"/>
          </p:cNvSpPr>
          <p:nvPr>
            <p:ph type="title" idx="5"/>
          </p:nvPr>
        </p:nvSpPr>
        <p:spPr>
          <a:xfrm>
            <a:off x="6606479"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0" name="Google Shape;490;p13"/>
          <p:cNvSpPr txBox="1">
            <a:spLocks noGrp="1"/>
          </p:cNvSpPr>
          <p:nvPr>
            <p:ph type="title" idx="6" hasCustomPrompt="1"/>
          </p:nvPr>
        </p:nvSpPr>
        <p:spPr>
          <a:xfrm>
            <a:off x="7793796" y="191853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1" name="Google Shape;491;p13"/>
          <p:cNvSpPr txBox="1">
            <a:spLocks noGrp="1"/>
          </p:cNvSpPr>
          <p:nvPr>
            <p:ph type="subTitle" idx="7"/>
          </p:nvPr>
        </p:nvSpPr>
        <p:spPr>
          <a:xfrm>
            <a:off x="2215217"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2" name="Google Shape;492;p13"/>
          <p:cNvSpPr txBox="1">
            <a:spLocks noGrp="1"/>
          </p:cNvSpPr>
          <p:nvPr>
            <p:ph type="title" idx="8"/>
          </p:nvPr>
        </p:nvSpPr>
        <p:spPr>
          <a:xfrm>
            <a:off x="19331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3" name="Google Shape;493;p13"/>
          <p:cNvSpPr txBox="1">
            <a:spLocks noGrp="1"/>
          </p:cNvSpPr>
          <p:nvPr>
            <p:ph type="title" idx="9" hasCustomPrompt="1"/>
          </p:nvPr>
        </p:nvSpPr>
        <p:spPr>
          <a:xfrm>
            <a:off x="3120449" y="410046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4" name="Google Shape;494;p13"/>
          <p:cNvSpPr txBox="1">
            <a:spLocks noGrp="1"/>
          </p:cNvSpPr>
          <p:nvPr>
            <p:ph type="subTitle" idx="13"/>
          </p:nvPr>
        </p:nvSpPr>
        <p:spPr>
          <a:xfrm>
            <a:off x="6888511"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5" name="Google Shape;495;p13"/>
          <p:cNvSpPr txBox="1">
            <a:spLocks noGrp="1"/>
          </p:cNvSpPr>
          <p:nvPr>
            <p:ph type="title" idx="14"/>
          </p:nvPr>
        </p:nvSpPr>
        <p:spPr>
          <a:xfrm>
            <a:off x="66064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6" name="Google Shape;496;p13"/>
          <p:cNvSpPr txBox="1">
            <a:spLocks noGrp="1"/>
          </p:cNvSpPr>
          <p:nvPr>
            <p:ph type="title" idx="15" hasCustomPrompt="1"/>
          </p:nvPr>
        </p:nvSpPr>
        <p:spPr>
          <a:xfrm>
            <a:off x="7793796" y="4100467"/>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4222889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buClr>
                <a:srgbClr val="000000"/>
              </a:buClr>
              <a:defRPr/>
            </a:pPr>
            <a:fld id="{AC4437E5-87CE-4D65-835D-608A9304A244}" type="datetimeFigureOut">
              <a:rPr lang="vi-VN" sz="1867" kern="0" smtClean="0">
                <a:solidFill>
                  <a:srgbClr val="000000"/>
                </a:solidFill>
                <a:latin typeface="Arial"/>
                <a:cs typeface="Arial"/>
                <a:sym typeface="Arial"/>
              </a:rPr>
              <a:pPr fontAlgn="auto">
                <a:spcBef>
                  <a:spcPts val="0"/>
                </a:spcBef>
                <a:spcAft>
                  <a:spcPts val="0"/>
                </a:spcAft>
                <a:buClr>
                  <a:srgbClr val="000000"/>
                </a:buClr>
                <a:defRPr/>
              </a:pPr>
              <a:t>01/04/2023</a:t>
            </a:fld>
            <a:endParaRPr lang="vi-VN" sz="1867"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p>
            <a:pPr fontAlgn="auto">
              <a:spcBef>
                <a:spcPts val="0"/>
              </a:spcBef>
              <a:spcAft>
                <a:spcPts val="0"/>
              </a:spcAft>
              <a:buClr>
                <a:srgbClr val="000000"/>
              </a:buClr>
              <a:defRPr/>
            </a:pPr>
            <a:endParaRPr lang="vi-VN" sz="1867"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solidFill>
                  <a:srgbClr val="CBF0F1"/>
                </a:solidFill>
              </a:rPr>
              <a:pPr>
                <a:defRPr/>
              </a:pPr>
              <a:t>‹#›</a:t>
            </a:fld>
            <a:endParaRPr lang="vi-VN">
              <a:solidFill>
                <a:srgbClr val="CBF0F1"/>
              </a:solidFill>
            </a:endParaRPr>
          </a:p>
        </p:txBody>
      </p:sp>
    </p:spTree>
    <p:extLst>
      <p:ext uri="{BB962C8B-B14F-4D97-AF65-F5344CB8AC3E}">
        <p14:creationId xmlns:p14="http://schemas.microsoft.com/office/powerpoint/2010/main" val="170373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2BD384-7EB7-4FA6-823D-604D16E7429E}" type="slidenum">
              <a:rPr lang="en-US"/>
              <a:pPr>
                <a:defRPr/>
              </a:pPr>
              <a:t>‹#›</a:t>
            </a:fld>
            <a:endParaRPr lang="en-US"/>
          </a:p>
        </p:txBody>
      </p:sp>
    </p:spTree>
    <p:extLst>
      <p:ext uri="{BB962C8B-B14F-4D97-AF65-F5344CB8AC3E}">
        <p14:creationId xmlns:p14="http://schemas.microsoft.com/office/powerpoint/2010/main" val="30979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795A3A-5CBD-4F93-84B5-AA24AA91DC55}" type="slidenum">
              <a:rPr lang="en-US"/>
              <a:pPr>
                <a:defRPr/>
              </a:pPr>
              <a:t>‹#›</a:t>
            </a:fld>
            <a:endParaRPr lang="en-US"/>
          </a:p>
        </p:txBody>
      </p:sp>
    </p:spTree>
    <p:extLst>
      <p:ext uri="{BB962C8B-B14F-4D97-AF65-F5344CB8AC3E}">
        <p14:creationId xmlns:p14="http://schemas.microsoft.com/office/powerpoint/2010/main" val="357701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13C33-F954-4960-B81D-8E581BCDCBE9}" type="slidenum">
              <a:rPr lang="en-US"/>
              <a:pPr>
                <a:defRPr/>
              </a:pPr>
              <a:t>‹#›</a:t>
            </a:fld>
            <a:endParaRPr lang="en-US"/>
          </a:p>
        </p:txBody>
      </p:sp>
    </p:spTree>
    <p:extLst>
      <p:ext uri="{BB962C8B-B14F-4D97-AF65-F5344CB8AC3E}">
        <p14:creationId xmlns:p14="http://schemas.microsoft.com/office/powerpoint/2010/main" val="188056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318F0E-1413-4384-A962-FEB192CD40A0}" type="slidenum">
              <a:rPr lang="en-US"/>
              <a:pPr>
                <a:defRPr/>
              </a:pPr>
              <a:t>‹#›</a:t>
            </a:fld>
            <a:endParaRPr lang="en-US"/>
          </a:p>
        </p:txBody>
      </p:sp>
    </p:spTree>
    <p:extLst>
      <p:ext uri="{BB962C8B-B14F-4D97-AF65-F5344CB8AC3E}">
        <p14:creationId xmlns:p14="http://schemas.microsoft.com/office/powerpoint/2010/main" val="410898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79E69CE-B620-4D99-AEF0-683E79489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83FB0EF7-930D-46A5-B444-3E99A7D4FA34}" type="datetimeFigureOut">
              <a:rPr lang="vi-VN" smtClean="0"/>
              <a:pPr>
                <a:defRPr/>
              </a:pPr>
              <a:t>01/04/2023</a:t>
            </a:fld>
            <a:endParaRPr lang="vi-VN"/>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vi-VN"/>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C572095-69F3-4998-B3F2-C5197DAFFB12}" type="slidenum">
              <a:rPr lang="vi-VN" smtClean="0"/>
              <a:pPr>
                <a:defRPr/>
              </a:pPr>
              <a:t>‹#›</a:t>
            </a:fld>
            <a:endParaRPr lang="vi-VN"/>
          </a:p>
        </p:txBody>
      </p:sp>
    </p:spTree>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EDEA3CB-3DFF-496B-8FED-786D9C9AABEF}" type="datetimeFigureOut">
              <a:rPr lang="en-US" smtClean="0">
                <a:solidFill>
                  <a:prstClr val="black">
                    <a:tint val="75000"/>
                  </a:prstClr>
                </a:solidFill>
                <a:latin typeface="Calibri"/>
              </a:rPr>
              <a:pPr fontAlgn="auto">
                <a:spcBef>
                  <a:spcPts val="0"/>
                </a:spcBef>
                <a:spcAft>
                  <a:spcPts val="0"/>
                </a:spcAft>
              </a:pPr>
              <a:t>4/1/2023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CBB0E1-24C6-432D-8753-7F6D7E8D19D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969325"/>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pPr fontAlgn="auto">
              <a:spcBef>
                <a:spcPts val="0"/>
              </a:spcBef>
              <a:spcAft>
                <a:spcPts val="0"/>
              </a:spcAft>
              <a:buClr>
                <a:srgbClr val="000000"/>
              </a:buClr>
            </a:pPr>
            <a:fld id="{00000000-1234-1234-1234-123412341234}" type="slidenum">
              <a:rPr lang="en" kern="0" smtClean="0">
                <a:solidFill>
                  <a:srgbClr val="CBF0F1"/>
                </a:solidFill>
              </a:rPr>
              <a:pPr fontAlgn="auto">
                <a:spcBef>
                  <a:spcPts val="0"/>
                </a:spcBef>
                <a:spcAft>
                  <a:spcPts val="0"/>
                </a:spcAft>
                <a:buClr>
                  <a:srgbClr val="000000"/>
                </a:buClr>
              </a:pPr>
              <a:t>‹#›</a:t>
            </a:fld>
            <a:endParaRPr lang="en" kern="0">
              <a:solidFill>
                <a:srgbClr val="CBF0F1"/>
              </a:solidFill>
            </a:endParaRPr>
          </a:p>
        </p:txBody>
      </p:sp>
    </p:spTree>
    <p:extLst>
      <p:ext uri="{BB962C8B-B14F-4D97-AF65-F5344CB8AC3E}">
        <p14:creationId xmlns:p14="http://schemas.microsoft.com/office/powerpoint/2010/main" val="1699686919"/>
      </p:ext>
    </p:extLst>
  </p:cSld>
  <p:clrMap bg1="lt1" tx1="dk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1321" y="2094609"/>
            <a:ext cx="11495740" cy="3139321"/>
          </a:xfrm>
          <a:prstGeom prst="rect">
            <a:avLst/>
          </a:prstGeom>
        </p:spPr>
        <p:txBody>
          <a:bodyPr wrap="square">
            <a:spAutoFit/>
          </a:bodyPr>
          <a:lstStyle/>
          <a:p>
            <a:pPr algn="ctr">
              <a:lnSpc>
                <a:spcPct val="150000"/>
              </a:lnSpc>
            </a:pPr>
            <a:r>
              <a:rPr lang="en-US" sz="4400" b="1" dirty="0" smtClean="0">
                <a:solidFill>
                  <a:srgbClr val="0000FF"/>
                </a:solidFill>
              </a:rPr>
              <a:t>TRIỂN KHAI CHƯƠNG TRÌNH LÀM QUEN </a:t>
            </a:r>
          </a:p>
          <a:p>
            <a:pPr algn="ctr">
              <a:lnSpc>
                <a:spcPct val="150000"/>
              </a:lnSpc>
            </a:pPr>
            <a:r>
              <a:rPr lang="en-US" sz="4400" b="1" dirty="0" smtClean="0">
                <a:solidFill>
                  <a:srgbClr val="0000FF"/>
                </a:solidFill>
              </a:rPr>
              <a:t>TIẾNG ANH CHO TRẺ EM MẪU GIÁO</a:t>
            </a:r>
          </a:p>
          <a:p>
            <a:pPr algn="ctr">
              <a:lnSpc>
                <a:spcPct val="150000"/>
              </a:lnSpc>
            </a:pPr>
            <a:endParaRPr lang="en-US" sz="4400" b="1" dirty="0" smtClean="0">
              <a:solidFill>
                <a:srgbClr val="0000FF"/>
              </a:solidFill>
            </a:endParaRPr>
          </a:p>
        </p:txBody>
      </p:sp>
      <p:pic>
        <p:nvPicPr>
          <p:cNvPr id="3072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5702" y="981073"/>
            <a:ext cx="840957" cy="84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69181" y="362082"/>
            <a:ext cx="6942137" cy="707886"/>
          </a:xfrm>
          <a:prstGeom prst="rect">
            <a:avLst/>
          </a:prstGeom>
          <a:noFill/>
        </p:spPr>
        <p:txBody>
          <a:bodyPr>
            <a:spAutoFit/>
          </a:bodyPr>
          <a:lstStyle/>
          <a:p>
            <a:pPr algn="ctr">
              <a:defRPr/>
            </a:pPr>
            <a:r>
              <a:rPr lang="en-US" sz="2000" b="1" dirty="0">
                <a:solidFill>
                  <a:srgbClr val="FF3300"/>
                </a:solidFill>
                <a:effectLst>
                  <a:outerShdw blurRad="38100" dist="38100" dir="2700000" algn="tl">
                    <a:srgbClr val="000000"/>
                  </a:outerShdw>
                </a:effectLst>
              </a:rPr>
              <a:t>SỞ GIÁO DỤC VÀ ĐÀO TẠO THÀNH PHỐ HỒ CHÍ MINH </a:t>
            </a:r>
          </a:p>
          <a:p>
            <a:pPr algn="ctr">
              <a:defRPr/>
            </a:pPr>
            <a:endParaRPr lang="en-US" sz="2000" b="1" dirty="0">
              <a:solidFill>
                <a:srgbClr val="000F2E"/>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042972" y="5704724"/>
            <a:ext cx="6141309" cy="461665"/>
          </a:xfrm>
          <a:prstGeom prst="rect">
            <a:avLst/>
          </a:prstGeom>
        </p:spPr>
        <p:txBody>
          <a:bodyPr wrap="square">
            <a:spAutoFit/>
          </a:bodyPr>
          <a:lstStyle/>
          <a:p>
            <a:pPr lvl="1" algn="ctr"/>
            <a:r>
              <a:rPr lang="en-US" sz="2400" b="1" dirty="0" smtClean="0">
                <a:solidFill>
                  <a:srgbClr val="9900CC"/>
                </a:solidFill>
              </a:rPr>
              <a:t>Tp. HCM, </a:t>
            </a:r>
            <a:r>
              <a:rPr lang="en-US" sz="2400" b="1" dirty="0" err="1" smtClean="0">
                <a:solidFill>
                  <a:srgbClr val="9900CC"/>
                </a:solidFill>
              </a:rPr>
              <a:t>ngày</a:t>
            </a:r>
            <a:r>
              <a:rPr lang="en-US" sz="2400" b="1" dirty="0" smtClean="0">
                <a:solidFill>
                  <a:srgbClr val="9900CC"/>
                </a:solidFill>
              </a:rPr>
              <a:t> 09 </a:t>
            </a:r>
            <a:r>
              <a:rPr lang="en-US" sz="2400" b="1" dirty="0" err="1" smtClean="0">
                <a:solidFill>
                  <a:srgbClr val="9900CC"/>
                </a:solidFill>
              </a:rPr>
              <a:t>tháng</a:t>
            </a:r>
            <a:r>
              <a:rPr lang="en-US" sz="2400" b="1" dirty="0" smtClean="0">
                <a:solidFill>
                  <a:srgbClr val="9900CC"/>
                </a:solidFill>
              </a:rPr>
              <a:t> </a:t>
            </a:r>
            <a:r>
              <a:rPr lang="en-US" sz="2400" b="1" dirty="0">
                <a:solidFill>
                  <a:srgbClr val="9900CC"/>
                </a:solidFill>
              </a:rPr>
              <a:t>9</a:t>
            </a:r>
            <a:r>
              <a:rPr lang="en-US" sz="2400" b="1" dirty="0" smtClean="0">
                <a:solidFill>
                  <a:srgbClr val="9900CC"/>
                </a:solidFill>
              </a:rPr>
              <a:t> </a:t>
            </a:r>
            <a:r>
              <a:rPr lang="en-US" sz="2400" b="1" dirty="0" err="1" smtClean="0">
                <a:solidFill>
                  <a:srgbClr val="9900CC"/>
                </a:solidFill>
              </a:rPr>
              <a:t>năm</a:t>
            </a:r>
            <a:r>
              <a:rPr lang="en-US" sz="2400" b="1" dirty="0" smtClean="0">
                <a:solidFill>
                  <a:srgbClr val="9900CC"/>
                </a:solidFill>
              </a:rPr>
              <a:t> 2022</a:t>
            </a:r>
            <a:endParaRPr lang="en-US" sz="2400" dirty="0">
              <a:solidFill>
                <a:srgbClr val="9900CC"/>
              </a:solidFill>
            </a:endParaRPr>
          </a:p>
        </p:txBody>
      </p:sp>
    </p:spTree>
    <p:custDataLst>
      <p:tags r:id="rId1"/>
    </p:custDataLst>
    <p:extLst>
      <p:ext uri="{BB962C8B-B14F-4D97-AF65-F5344CB8AC3E}">
        <p14:creationId xmlns:p14="http://schemas.microsoft.com/office/powerpoint/2010/main" val="231478816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83326" y="940526"/>
            <a:ext cx="11312434" cy="4754880"/>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400" b="1" dirty="0">
                <a:solidFill>
                  <a:srgbClr val="9900CC"/>
                </a:solidFill>
                <a:cs typeface="Arial" pitchFamily="34" charset="0"/>
              </a:rPr>
              <a:t>+ Điều kiện về đội ngũ giáo viên</a:t>
            </a:r>
            <a:endParaRPr lang="en-US" sz="2400" b="1" dirty="0">
              <a:solidFill>
                <a:srgbClr val="9900CC"/>
              </a:solidFill>
              <a:latin typeface="Arial" pitchFamily="34" charset="0"/>
              <a:cs typeface="Arial" pitchFamily="34" charset="0"/>
            </a:endParaRPr>
          </a:p>
          <a:p>
            <a:pPr marL="342900" lvl="0" indent="-342900" algn="just">
              <a:lnSpc>
                <a:spcPct val="150000"/>
              </a:lnSpc>
              <a:buFont typeface="Courier New" panose="02070309020205020404" pitchFamily="49" charset="0"/>
              <a:buChar char="o"/>
            </a:pPr>
            <a:r>
              <a:rPr lang="vi-VN" sz="2400" b="1" dirty="0">
                <a:solidFill>
                  <a:prstClr val="black"/>
                </a:solidFill>
                <a:cs typeface="Arial" pitchFamily="34" charset="0"/>
              </a:rPr>
              <a:t>Giáo viên người Việt Nam</a:t>
            </a:r>
            <a:endParaRPr lang="vi-VN" sz="2400" dirty="0">
              <a:solidFill>
                <a:srgbClr val="9900CC"/>
              </a:solidFill>
              <a:cs typeface="Arial" pitchFamily="34" charset="0"/>
            </a:endParaRPr>
          </a:p>
          <a:p>
            <a:pPr lvl="0" algn="just">
              <a:lnSpc>
                <a:spcPct val="150000"/>
              </a:lnSpc>
            </a:pPr>
            <a:r>
              <a:rPr lang="en-US" sz="2400" dirty="0">
                <a:solidFill>
                  <a:prstClr val="black"/>
                </a:solidFill>
                <a:latin typeface="Arial" pitchFamily="34" charset="0"/>
                <a:cs typeface="Arial" pitchFamily="34" charset="0"/>
              </a:rPr>
              <a:t>a) </a:t>
            </a:r>
            <a:r>
              <a:rPr lang="vi-VN" sz="2400" dirty="0">
                <a:solidFill>
                  <a:prstClr val="black"/>
                </a:solidFill>
                <a:cs typeface="Arial" pitchFamily="34" charset="0"/>
              </a:rPr>
              <a:t>Có bằng cao đẳng trở lên các ngành Sư phạm Tiếng Anh, Ngôn ngữ Anh, Tiếng Anh; đã hoàn thành chương trình bồi dưỡng chuyên môn về Nghiệp vụ sư phạm Giáo dục mầm non hoặc Phương pháp cho trẻ làm quen tiếng Anh do các trường cao đẳng, đại học có đào tạo giáo viên mầm non tổ chức (Chương trình bồi dưỡng tối thiểu 120 tiết, trong đó có ít nhất 45 tiết thực hành tại cơ sở giáo dục mầm non</a:t>
            </a:r>
            <a:r>
              <a:rPr lang="vi-VN" sz="2400" dirty="0" smtClean="0">
                <a:solidFill>
                  <a:prstClr val="black"/>
                </a:solidFill>
                <a:cs typeface="Arial" pitchFamily="34" charset="0"/>
              </a:rPr>
              <a:t>);</a:t>
            </a:r>
            <a:endParaRPr lang="vi-VN" sz="2400" dirty="0">
              <a:solidFill>
                <a:prstClr val="black"/>
              </a:solidFill>
              <a:cs typeface="Arial" pitchFamily="34" charset="0"/>
            </a:endParaRPr>
          </a:p>
        </p:txBody>
      </p:sp>
    </p:spTree>
    <p:extLst>
      <p:ext uri="{BB962C8B-B14F-4D97-AF65-F5344CB8AC3E}">
        <p14:creationId xmlns:p14="http://schemas.microsoft.com/office/powerpoint/2010/main" val="961355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70263" y="1658984"/>
            <a:ext cx="11312434" cy="3344091"/>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prstClr val="black"/>
                </a:solidFill>
                <a:cs typeface="Arial" pitchFamily="34" charset="0"/>
              </a:rPr>
              <a:t>b) Có bằng cao đẳng trở lên ngành Giáo dục Mầm non, có chứng chỉ năng lực tiếng Anh trình độ bậc 4 trở lên theo Khung năng lực ngoại ngữ 6 bậc dùng cho Việt Nam ban hành kèm theo Thông tư số 01/2014/TT-BGDĐT ngày 24 tháng 01 năm 2014 của Bộ trưởng Bộ Giáo dục và Đào tạo (hoặc tương đương theo quy định</a:t>
            </a:r>
            <a:r>
              <a:rPr lang="vi-VN" sz="2400" dirty="0" smtClean="0">
                <a:solidFill>
                  <a:prstClr val="black"/>
                </a:solidFill>
                <a:cs typeface="Arial" pitchFamily="34" charset="0"/>
              </a:rPr>
              <a:t>).</a:t>
            </a:r>
            <a:endParaRPr lang="vi-VN" sz="2400" dirty="0">
              <a:solidFill>
                <a:prstClr val="black"/>
              </a:solidFill>
              <a:cs typeface="Arial" pitchFamily="34" charset="0"/>
            </a:endParaRPr>
          </a:p>
        </p:txBody>
      </p:sp>
    </p:spTree>
    <p:extLst>
      <p:ext uri="{BB962C8B-B14F-4D97-AF65-F5344CB8AC3E}">
        <p14:creationId xmlns:p14="http://schemas.microsoft.com/office/powerpoint/2010/main" val="521716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83326" y="940526"/>
            <a:ext cx="11312434" cy="4754880"/>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Courier New" panose="02070309020205020404" pitchFamily="49" charset="0"/>
              <a:buChar char="o"/>
            </a:pPr>
            <a:r>
              <a:rPr lang="vi-VN" sz="2400" b="1" dirty="0" smtClean="0">
                <a:solidFill>
                  <a:prstClr val="black"/>
                </a:solidFill>
                <a:cs typeface="Arial" pitchFamily="34" charset="0"/>
              </a:rPr>
              <a:t>Giáo </a:t>
            </a:r>
            <a:r>
              <a:rPr lang="vi-VN" sz="2400" b="1" dirty="0">
                <a:solidFill>
                  <a:prstClr val="black"/>
                </a:solidFill>
                <a:cs typeface="Arial" pitchFamily="34" charset="0"/>
              </a:rPr>
              <a:t>viên người nước </a:t>
            </a:r>
            <a:r>
              <a:rPr lang="vi-VN" sz="2400" b="1" dirty="0" smtClean="0">
                <a:solidFill>
                  <a:prstClr val="black"/>
                </a:solidFill>
                <a:cs typeface="Arial" pitchFamily="34" charset="0"/>
              </a:rPr>
              <a:t>ngoài</a:t>
            </a:r>
            <a:endParaRPr lang="en-US" sz="2400" b="1" dirty="0" smtClean="0">
              <a:solidFill>
                <a:prstClr val="black"/>
              </a:solidFill>
              <a:cs typeface="Arial" pitchFamily="34" charset="0"/>
            </a:endParaRPr>
          </a:p>
          <a:p>
            <a:pPr algn="just">
              <a:lnSpc>
                <a:spcPct val="150000"/>
              </a:lnSpc>
            </a:pPr>
            <a:r>
              <a:rPr lang="en-US" sz="2400" dirty="0" smtClean="0">
                <a:solidFill>
                  <a:prstClr val="black"/>
                </a:solidFill>
                <a:cs typeface="Arial" pitchFamily="34" charset="0"/>
              </a:rPr>
              <a:t>	</a:t>
            </a:r>
            <a:r>
              <a:rPr lang="vi-VN" sz="2400" dirty="0" smtClean="0">
                <a:solidFill>
                  <a:prstClr val="black"/>
                </a:solidFill>
                <a:cs typeface="Arial" pitchFamily="34" charset="0"/>
              </a:rPr>
              <a:t>Đối </a:t>
            </a:r>
            <a:r>
              <a:rPr lang="vi-VN" sz="2400" dirty="0">
                <a:solidFill>
                  <a:prstClr val="black"/>
                </a:solidFill>
                <a:cs typeface="Arial" pitchFamily="34" charset="0"/>
              </a:rPr>
              <a:t>với giáo viên người bản ngữ: có bằng cao đẳng trở lên, có chứng chỉ giảng dạy tiếng Anh được công nhận; đã hoàn thành chương trình bồi dưỡng chuyên môn về Nghiệp vụ sư phạm Giáo dục mầm non hoặc Phương pháp cho trẻ làm quen tiếng Anh do các trường cao đẳng, đại học sư phạm có đào tạo giáo viên mầm non tổ chức (Chương trình bồi dưỡng tối thiểu 120 tiết, trong đó có ít nhất 45 tiết thực hành tại cơ sở giáo dục mầm non</a:t>
            </a:r>
            <a:r>
              <a:rPr lang="vi-VN" sz="2400" dirty="0" smtClean="0">
                <a:solidFill>
                  <a:prstClr val="black"/>
                </a:solidFill>
                <a:cs typeface="Arial" pitchFamily="34" charset="0"/>
              </a:rPr>
              <a:t>).</a:t>
            </a:r>
            <a:endParaRPr lang="en-US" sz="2400" dirty="0" smtClean="0">
              <a:solidFill>
                <a:prstClr val="black"/>
              </a:solidFill>
              <a:cs typeface="Arial" pitchFamily="34" charset="0"/>
            </a:endParaRPr>
          </a:p>
        </p:txBody>
      </p:sp>
    </p:spTree>
    <p:extLst>
      <p:ext uri="{BB962C8B-B14F-4D97-AF65-F5344CB8AC3E}">
        <p14:creationId xmlns:p14="http://schemas.microsoft.com/office/powerpoint/2010/main" val="1901094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39580" y="455061"/>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14" name="Rounded Rectangle 13"/>
          <p:cNvSpPr/>
          <p:nvPr/>
        </p:nvSpPr>
        <p:spPr>
          <a:xfrm>
            <a:off x="2005244" y="2136147"/>
            <a:ext cx="10115693" cy="444843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lnSpc>
                <a:spcPct val="150000"/>
              </a:lnSpc>
            </a:pPr>
            <a:r>
              <a:rPr lang="vi-VN" sz="2400" dirty="0">
                <a:solidFill>
                  <a:prstClr val="black"/>
                </a:solidFill>
                <a:cs typeface="Arial" panose="020B0604020202020204" pitchFamily="34" charset="0"/>
              </a:rPr>
              <a:t>a) Có bằng cao đẳng trở lên các ngành Sư phạm tiếng Anh/giảng dạy tiếng Anh; đã hoàn thành chương trình bồi dưỡng chuyên môn về Nghiệp vụ Giáo dục mầm non hoặc Phương pháp cho trẻ làm quen tiếng Anh do các trường cao đẳng, đại học sư phạm có đào tạo giáo viên mầm non tổ chức (Chương trình bồi dưỡng tối thiểu 120 tiết, trong đó có ít nhất 45 tiết thực hành tại cơ sở giáo dục mầm non</a:t>
            </a:r>
            <a:r>
              <a:rPr lang="vi-VN" sz="2400" dirty="0" smtClean="0">
                <a:solidFill>
                  <a:prstClr val="black"/>
                </a:solidFill>
                <a:cs typeface="Arial" panose="020B0604020202020204" pitchFamily="34" charset="0"/>
              </a:rPr>
              <a:t>)</a:t>
            </a:r>
            <a:r>
              <a:rPr lang="en-US" sz="2400" dirty="0" smtClean="0">
                <a:solidFill>
                  <a:prstClr val="black"/>
                </a:solidFill>
                <a:cs typeface="Arial" panose="020B0604020202020204" pitchFamily="34" charset="0"/>
              </a:rPr>
              <a:t>.</a:t>
            </a:r>
            <a:endParaRPr lang="vi-VN" sz="2400" dirty="0">
              <a:solidFill>
                <a:prstClr val="black"/>
              </a:solidFill>
              <a:cs typeface="Arial" panose="020B0604020202020204" pitchFamily="34" charset="0"/>
            </a:endParaRPr>
          </a:p>
        </p:txBody>
      </p:sp>
      <p:grpSp>
        <p:nvGrpSpPr>
          <p:cNvPr id="15" name="Group 30"/>
          <p:cNvGrpSpPr>
            <a:grpSpLocks/>
          </p:cNvGrpSpPr>
          <p:nvPr/>
        </p:nvGrpSpPr>
        <p:grpSpPr bwMode="auto">
          <a:xfrm>
            <a:off x="1362760" y="3821518"/>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prstClr val="white"/>
                  </a:solidFill>
                  <a:latin typeface="Times New Roman" pitchFamily="18" charset="0"/>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3000" b="1" dirty="0">
                <a:solidFill>
                  <a:prstClr val="black"/>
                </a:solidFill>
                <a:latin typeface="Times New Roman" pitchFamily="18" charset="0"/>
                <a:cs typeface="Times New Roman" pitchFamily="18" charset="0"/>
              </a:endParaRPr>
            </a:p>
          </p:txBody>
        </p:sp>
      </p:grpSp>
      <p:sp>
        <p:nvSpPr>
          <p:cNvPr id="29" name="Freeform 4"/>
          <p:cNvSpPr>
            <a:spLocks/>
          </p:cNvSpPr>
          <p:nvPr/>
        </p:nvSpPr>
        <p:spPr bwMode="gray">
          <a:xfrm>
            <a:off x="338271" y="1028548"/>
            <a:ext cx="1009879" cy="3909212"/>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solidFill>
                <a:prstClr val="black"/>
              </a:solidFill>
            </a:endParaRPr>
          </a:p>
        </p:txBody>
      </p:sp>
      <p:sp>
        <p:nvSpPr>
          <p:cNvPr id="30" name="Rectangle 29"/>
          <p:cNvSpPr/>
          <p:nvPr/>
        </p:nvSpPr>
        <p:spPr>
          <a:xfrm>
            <a:off x="1745299" y="599062"/>
            <a:ext cx="10258067" cy="1200329"/>
          </a:xfrm>
          <a:prstGeom prst="rect">
            <a:avLst/>
          </a:prstGeom>
        </p:spPr>
        <p:txBody>
          <a:bodyPr wrap="square">
            <a:spAutoFit/>
          </a:bodyPr>
          <a:lstStyle/>
          <a:p>
            <a:pPr algn="ctr"/>
            <a:r>
              <a:rPr lang="vi-VN" sz="2400" b="1" i="1" dirty="0"/>
              <a:t>Đối với giáo viên người nước ngoài không phải người bản ngữ: đủ điều kiện cho trẻ mầm non làm quen với tiếng Anh khi đạt một trong các tiêu chuẩn sau:</a:t>
            </a:r>
          </a:p>
        </p:txBody>
      </p:sp>
    </p:spTree>
    <p:extLst>
      <p:ext uri="{BB962C8B-B14F-4D97-AF65-F5344CB8AC3E}">
        <p14:creationId xmlns:p14="http://schemas.microsoft.com/office/powerpoint/2010/main" val="1042395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14" name="Rounded Rectangle 13"/>
          <p:cNvSpPr/>
          <p:nvPr/>
        </p:nvSpPr>
        <p:spPr>
          <a:xfrm>
            <a:off x="2076307" y="127303"/>
            <a:ext cx="10115693" cy="661275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lnSpc>
                <a:spcPct val="150000"/>
              </a:lnSpc>
            </a:pPr>
            <a:r>
              <a:rPr lang="vi-VN" sz="2400" dirty="0">
                <a:solidFill>
                  <a:prstClr val="black"/>
                </a:solidFill>
                <a:cs typeface="Arial" panose="020B0604020202020204" pitchFamily="34" charset="0"/>
              </a:rPr>
              <a:t>b) Có bằng cao đẳng trở lên; có chứng chỉ giảng dạy tiếng Anh quốc tế hoặc chứng chỉ về năng lực tiếng Anh trình độ B2 trở lên (Theo khung tham chiếu chung Châu Âu về ngôn ngữ), đã hoàn thành chương trình bồi dưỡng chuyên môn về Nghiệp vụ Giáo dục mầm non hoặc Phương pháp cho trẻ làm quen tiếng Anh do các trường cao đẳng, đại học sư phạm có đào tạo giáo viên mầm non tổ chức (Chương trình bồi dưỡng tối thiểu 120 tiết, trong đó có ít nhất 45 tiết thực hành tại cơ sở giáo dục mầm non).</a:t>
            </a: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prstClr val="white"/>
                  </a:solidFill>
                  <a:latin typeface="Times New Roman" pitchFamily="18" charset="0"/>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3000" b="1" dirty="0">
                <a:solidFill>
                  <a:prstClr val="black"/>
                </a:solidFill>
                <a:latin typeface="Times New Roman" pitchFamily="18" charset="0"/>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solidFill>
                <a:prstClr val="black"/>
              </a:solidFill>
            </a:endParaRPr>
          </a:p>
        </p:txBody>
      </p:sp>
    </p:spTree>
    <p:extLst>
      <p:ext uri="{BB962C8B-B14F-4D97-AF65-F5344CB8AC3E}">
        <p14:creationId xmlns:p14="http://schemas.microsoft.com/office/powerpoint/2010/main" val="333529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96388" y="2063931"/>
            <a:ext cx="11312434" cy="2521132"/>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prstClr val="black"/>
                </a:solidFill>
                <a:cs typeface="Arial" pitchFamily="34" charset="0"/>
              </a:rPr>
              <a:t>	</a:t>
            </a:r>
            <a:r>
              <a:rPr lang="vi-VN" sz="2400" dirty="0" smtClean="0">
                <a:solidFill>
                  <a:prstClr val="black"/>
                </a:solidFill>
                <a:cs typeface="Arial" pitchFamily="34" charset="0"/>
              </a:rPr>
              <a:t>Ngoài </a:t>
            </a:r>
            <a:r>
              <a:rPr lang="vi-VN" sz="2400" dirty="0">
                <a:solidFill>
                  <a:prstClr val="black"/>
                </a:solidFill>
                <a:cs typeface="Arial" pitchFamily="34" charset="0"/>
              </a:rPr>
              <a:t>các yêu cầu về chuyên môn nghiệp vụ, giáo viên người nước ngoài thực hiện cho trẻ mẫu giáo làm quen với tiếng Anh đáp ứng các yêu cầu hiện hành quy định về người nước ngoài làm việc tại Việt Nam.</a:t>
            </a:r>
            <a:endParaRPr lang="en-US" sz="2400" dirty="0" smtClean="0">
              <a:solidFill>
                <a:prstClr val="black"/>
              </a:solidFill>
              <a:cs typeface="Arial" pitchFamily="34" charset="0"/>
            </a:endParaRPr>
          </a:p>
        </p:txBody>
      </p:sp>
    </p:spTree>
    <p:extLst>
      <p:ext uri="{BB962C8B-B14F-4D97-AF65-F5344CB8AC3E}">
        <p14:creationId xmlns:p14="http://schemas.microsoft.com/office/powerpoint/2010/main" val="233820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44137" y="940525"/>
            <a:ext cx="11312434" cy="4585063"/>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rgbClr val="9900CC"/>
                </a:solidFill>
                <a:cs typeface="Arial" pitchFamily="34" charset="0"/>
              </a:rPr>
              <a:t>+ Điều kiện </a:t>
            </a:r>
            <a:r>
              <a:rPr lang="vi-VN" sz="2400" b="1" dirty="0" smtClean="0">
                <a:solidFill>
                  <a:srgbClr val="9900CC"/>
                </a:solidFill>
                <a:cs typeface="Arial" pitchFamily="34" charset="0"/>
              </a:rPr>
              <a:t>về </a:t>
            </a:r>
            <a:r>
              <a:rPr lang="vi-VN" sz="2400" b="1" dirty="0">
                <a:solidFill>
                  <a:srgbClr val="9900CC"/>
                </a:solidFill>
                <a:cs typeface="Arial" pitchFamily="34" charset="0"/>
              </a:rPr>
              <a:t>cơ sở vật chất và số </a:t>
            </a:r>
            <a:r>
              <a:rPr lang="vi-VN" sz="2400" b="1" dirty="0" smtClean="0">
                <a:solidFill>
                  <a:srgbClr val="9900CC"/>
                </a:solidFill>
                <a:cs typeface="Arial" pitchFamily="34" charset="0"/>
              </a:rPr>
              <a:t>trẻ/lớp</a:t>
            </a:r>
            <a:endParaRPr lang="vi-VN" sz="2400" b="1" dirty="0">
              <a:solidFill>
                <a:srgbClr val="9900CC"/>
              </a:solidFill>
              <a:cs typeface="Arial" pitchFamily="34" charset="0"/>
            </a:endParaRPr>
          </a:p>
          <a:p>
            <a:pPr algn="just">
              <a:lnSpc>
                <a:spcPct val="150000"/>
              </a:lnSpc>
            </a:pPr>
            <a:r>
              <a:rPr lang="en-US" sz="2400" dirty="0" smtClean="0">
                <a:solidFill>
                  <a:prstClr val="black"/>
                </a:solidFill>
                <a:cs typeface="Arial" pitchFamily="34" charset="0"/>
              </a:rPr>
              <a:t>	</a:t>
            </a:r>
            <a:r>
              <a:rPr lang="vi-VN" sz="2400" dirty="0" smtClean="0">
                <a:solidFill>
                  <a:prstClr val="black"/>
                </a:solidFill>
                <a:cs typeface="Arial" pitchFamily="34" charset="0"/>
              </a:rPr>
              <a:t>Cơ </a:t>
            </a:r>
            <a:r>
              <a:rPr lang="vi-VN" sz="2400" dirty="0">
                <a:solidFill>
                  <a:prstClr val="black"/>
                </a:solidFill>
                <a:cs typeface="Arial" pitchFamily="34" charset="0"/>
              </a:rPr>
              <a:t>sở giáo dục mầm non tổ chức cho trẻ em làm quen với tiếng Anh ít nhất phải bảo đảm mức Tiêu chuẩn cơ sở vật chất tối thiểu theo quy định của Bộ Giáo dục và Đào tạo; có hệ thống đồ chơi, tranh ảnh trực quan gần gũi, phù hợp; trang thiết bị nghe nhìn tối thiểu để hỗ trợ tổ chức các hoạt động giáo dục cho trẻ làm quen với tiếng Anh</a:t>
            </a:r>
            <a:r>
              <a:rPr lang="vi-VN" sz="2400" dirty="0" smtClean="0">
                <a:solidFill>
                  <a:prstClr val="black"/>
                </a:solidFill>
                <a:cs typeface="Arial" pitchFamily="34" charset="0"/>
              </a:rPr>
              <a:t>;</a:t>
            </a:r>
            <a:endParaRPr lang="en-US" sz="2400" dirty="0" smtClean="0">
              <a:solidFill>
                <a:prstClr val="black"/>
              </a:solidFill>
              <a:cs typeface="Arial" pitchFamily="34" charset="0"/>
            </a:endParaRPr>
          </a:p>
          <a:p>
            <a:pPr algn="just">
              <a:lnSpc>
                <a:spcPct val="150000"/>
              </a:lnSpc>
            </a:pPr>
            <a:r>
              <a:rPr lang="en-US" sz="2400" dirty="0">
                <a:solidFill>
                  <a:prstClr val="black"/>
                </a:solidFill>
                <a:cs typeface="Arial" pitchFamily="34" charset="0"/>
              </a:rPr>
              <a:t>	</a:t>
            </a:r>
            <a:r>
              <a:rPr lang="vi-VN" sz="2400" dirty="0">
                <a:solidFill>
                  <a:prstClr val="black"/>
                </a:solidFill>
                <a:cs typeface="Arial" pitchFamily="34" charset="0"/>
              </a:rPr>
              <a:t>Số trẻ/lớp thực hiện theo quy định tại Điều lệ Trường mầm </a:t>
            </a:r>
            <a:r>
              <a:rPr lang="vi-VN" sz="2400" dirty="0" smtClean="0">
                <a:solidFill>
                  <a:prstClr val="black"/>
                </a:solidFill>
                <a:cs typeface="Arial" pitchFamily="34" charset="0"/>
              </a:rPr>
              <a:t>non</a:t>
            </a:r>
            <a:r>
              <a:rPr lang="en-US" sz="2400" dirty="0" smtClean="0">
                <a:solidFill>
                  <a:prstClr val="black"/>
                </a:solidFill>
                <a:cs typeface="Arial" pitchFamily="34" charset="0"/>
              </a:rPr>
              <a:t>.</a:t>
            </a:r>
            <a:endParaRPr lang="vi-VN" sz="2400" dirty="0">
              <a:solidFill>
                <a:prstClr val="black"/>
              </a:solidFill>
              <a:cs typeface="Arial" pitchFamily="34" charset="0"/>
            </a:endParaRPr>
          </a:p>
        </p:txBody>
      </p:sp>
    </p:spTree>
    <p:extLst>
      <p:ext uri="{BB962C8B-B14F-4D97-AF65-F5344CB8AC3E}">
        <p14:creationId xmlns:p14="http://schemas.microsoft.com/office/powerpoint/2010/main" val="2608139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1280160"/>
            <a:ext cx="11312434" cy="3944982"/>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rgbClr val="9900CC"/>
                </a:solidFill>
                <a:cs typeface="Arial" pitchFamily="34" charset="0"/>
              </a:rPr>
              <a:t>+ Điều kiện </a:t>
            </a:r>
            <a:r>
              <a:rPr lang="vi-VN" sz="2400" b="1" dirty="0" smtClean="0">
                <a:solidFill>
                  <a:srgbClr val="9900CC"/>
                </a:solidFill>
                <a:cs typeface="Arial" pitchFamily="34" charset="0"/>
              </a:rPr>
              <a:t>về </a:t>
            </a:r>
            <a:r>
              <a:rPr lang="vi-VN" sz="2400" b="1" dirty="0">
                <a:solidFill>
                  <a:srgbClr val="9900CC"/>
                </a:solidFill>
                <a:cs typeface="Arial" pitchFamily="34" charset="0"/>
              </a:rPr>
              <a:t>tài liệu, học liệu</a:t>
            </a:r>
          </a:p>
          <a:p>
            <a:pPr algn="just">
              <a:lnSpc>
                <a:spcPct val="150000"/>
              </a:lnSpc>
            </a:pPr>
            <a:r>
              <a:rPr lang="en-US" sz="2400" dirty="0" smtClean="0">
                <a:solidFill>
                  <a:prstClr val="black"/>
                </a:solidFill>
                <a:cs typeface="Arial" pitchFamily="34" charset="0"/>
              </a:rPr>
              <a:t>	</a:t>
            </a:r>
            <a:r>
              <a:rPr lang="vi-VN" sz="2400" b="1" dirty="0">
                <a:solidFill>
                  <a:prstClr val="black"/>
                </a:solidFill>
                <a:cs typeface="Arial" pitchFamily="34" charset="0"/>
              </a:rPr>
              <a:t>Tài liệu, học liệu sử dụng để triển khai Chương trình phải được Bộ Giáo dục và Đào tạo thẩm định, phê duyệt;</a:t>
            </a:r>
          </a:p>
          <a:p>
            <a:pPr algn="just">
              <a:lnSpc>
                <a:spcPct val="150000"/>
              </a:lnSpc>
            </a:pPr>
            <a:r>
              <a:rPr lang="en-US" sz="2400" dirty="0" smtClean="0">
                <a:solidFill>
                  <a:prstClr val="black"/>
                </a:solidFill>
                <a:cs typeface="Arial" pitchFamily="34" charset="0"/>
              </a:rPr>
              <a:t>	</a:t>
            </a:r>
            <a:r>
              <a:rPr lang="vi-VN" sz="2400" dirty="0" smtClean="0">
                <a:solidFill>
                  <a:prstClr val="black"/>
                </a:solidFill>
                <a:cs typeface="Arial" pitchFamily="34" charset="0"/>
              </a:rPr>
              <a:t>Các </a:t>
            </a:r>
            <a:r>
              <a:rPr lang="vi-VN" sz="2400" dirty="0">
                <a:solidFill>
                  <a:prstClr val="black"/>
                </a:solidFill>
                <a:cs typeface="Arial" pitchFamily="34" charset="0"/>
              </a:rPr>
              <a:t>cơ sở GDMN được phép lựa chọn các tài liệu, học liệu đã được thẩm định hoặc phê duyệt để tổ chức hoạt động làm quen với tiếng Anh theo nhu cầu và điều kiện triển khai thực </a:t>
            </a:r>
            <a:r>
              <a:rPr lang="vi-VN" sz="2400" dirty="0" smtClean="0">
                <a:solidFill>
                  <a:prstClr val="black"/>
                </a:solidFill>
                <a:cs typeface="Arial" pitchFamily="34" charset="0"/>
              </a:rPr>
              <a:t>tế</a:t>
            </a:r>
            <a:r>
              <a:rPr lang="en-US" sz="2400" dirty="0" smtClean="0">
                <a:solidFill>
                  <a:prstClr val="black"/>
                </a:solidFill>
                <a:cs typeface="Arial" pitchFamily="34" charset="0"/>
              </a:rPr>
              <a:t>.</a:t>
            </a:r>
            <a:endParaRPr lang="vi-VN" sz="2400" dirty="0">
              <a:solidFill>
                <a:prstClr val="black"/>
              </a:solidFill>
              <a:cs typeface="Arial" pitchFamily="34" charset="0"/>
            </a:endParaRPr>
          </a:p>
        </p:txBody>
      </p:sp>
    </p:spTree>
    <p:extLst>
      <p:ext uri="{BB962C8B-B14F-4D97-AF65-F5344CB8AC3E}">
        <p14:creationId xmlns:p14="http://schemas.microsoft.com/office/powerpoint/2010/main" val="1717066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70262" y="1476102"/>
            <a:ext cx="11312434" cy="3749040"/>
          </a:xfrm>
          <a:prstGeom prst="roundRect">
            <a:avLst/>
          </a:prstGeom>
          <a:solidFill>
            <a:schemeClr val="bg2"/>
          </a:solid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prstClr val="black"/>
                </a:solidFill>
                <a:cs typeface="Arial" pitchFamily="34" charset="0"/>
              </a:rPr>
              <a:t>	</a:t>
            </a:r>
            <a:r>
              <a:rPr lang="vi-VN" sz="2400" dirty="0" smtClean="0">
                <a:solidFill>
                  <a:prstClr val="black"/>
                </a:solidFill>
                <a:cs typeface="Arial" pitchFamily="34" charset="0"/>
              </a:rPr>
              <a:t>Hiện </a:t>
            </a:r>
            <a:r>
              <a:rPr lang="vi-VN" sz="2400" dirty="0">
                <a:solidFill>
                  <a:prstClr val="black"/>
                </a:solidFill>
                <a:cs typeface="Arial" pitchFamily="34" charset="0"/>
              </a:rPr>
              <a:t>nay Bộ GDĐT đã thẩm định được 39 tài liệu làm quen với tiếng Anh dành cho trẻ em mẫu giáo; 13 truyện tranh, 256 flash card; 28 sticker </a:t>
            </a:r>
            <a:r>
              <a:rPr lang="vi-VN" sz="2400" i="1" dirty="0" smtClean="0">
                <a:solidFill>
                  <a:prstClr val="black"/>
                </a:solidFill>
                <a:cs typeface="Arial" pitchFamily="34" charset="0"/>
              </a:rPr>
              <a:t>theo </a:t>
            </a:r>
            <a:r>
              <a:rPr lang="vi-VN" sz="2400" i="1" dirty="0">
                <a:solidFill>
                  <a:prstClr val="black"/>
                </a:solidFill>
                <a:cs typeface="Arial" pitchFamily="34" charset="0"/>
              </a:rPr>
              <a:t>Quyết định số 2272/QĐ-BGDĐT ngày 17 tháng 8 năm 2022 của Bộ Giáo dục và Đào tạo về phê duyệt danh mục tài liệu làm quen tiếng Anh dành cho trẻ em mẫu giáo sử dụng trong các cơ sở GDMN.</a:t>
            </a:r>
            <a:endParaRPr lang="en-US" sz="2400" i="1" dirty="0" smtClean="0">
              <a:solidFill>
                <a:prstClr val="black"/>
              </a:solidFill>
              <a:cs typeface="Arial" pitchFamily="34" charset="0"/>
            </a:endParaRPr>
          </a:p>
        </p:txBody>
      </p:sp>
    </p:spTree>
    <p:extLst>
      <p:ext uri="{BB962C8B-B14F-4D97-AF65-F5344CB8AC3E}">
        <p14:creationId xmlns:p14="http://schemas.microsoft.com/office/powerpoint/2010/main" val="414777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797836" y="1643502"/>
            <a:ext cx="7539243"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FF0000"/>
                </a:solidFill>
                <a:effectLst>
                  <a:outerShdw blurRad="50800" dist="39000" dir="5460000" algn="tl">
                    <a:srgbClr val="000000">
                      <a:alpha val="38000"/>
                    </a:srgbClr>
                  </a:outerShdw>
                </a:effectLst>
              </a:rPr>
              <a:t>CÁC TÀI LIỆU HỌC LIỆU </a:t>
            </a:r>
          </a:p>
          <a:p>
            <a:pPr algn="ctr"/>
            <a:r>
              <a:rPr lang="en-US" sz="4800" b="1" cap="none" spc="0" dirty="0" smtClean="0">
                <a:ln w="11430"/>
                <a:solidFill>
                  <a:srgbClr val="FF0000"/>
                </a:solidFill>
                <a:effectLst>
                  <a:outerShdw blurRad="50800" dist="39000" dir="5460000" algn="tl">
                    <a:srgbClr val="000000">
                      <a:alpha val="38000"/>
                    </a:srgbClr>
                  </a:outerShdw>
                </a:effectLst>
              </a:rPr>
              <a:t>ĐÃ ĐƯỢC  BỘ GDĐT </a:t>
            </a:r>
          </a:p>
          <a:p>
            <a:pPr algn="ctr"/>
            <a:r>
              <a:rPr lang="en-US" sz="4800" b="1" cap="none" spc="0" dirty="0" smtClean="0">
                <a:ln w="11430"/>
                <a:solidFill>
                  <a:srgbClr val="FF0000"/>
                </a:solidFill>
                <a:effectLst>
                  <a:outerShdw blurRad="50800" dist="39000" dir="5460000" algn="tl">
                    <a:srgbClr val="000000">
                      <a:alpha val="38000"/>
                    </a:srgbClr>
                  </a:outerShdw>
                </a:effectLst>
              </a:rPr>
              <a:t>THẨM ĐỊNH</a:t>
            </a:r>
            <a:endParaRPr lang="en-US" sz="48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3072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008" y="2342751"/>
            <a:ext cx="8389228" cy="1938304"/>
          </a:xfrm>
          <a:noFill/>
          <a:ln>
            <a:noFill/>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sz="3600" b="1" dirty="0" smtClean="0">
                <a:solidFill>
                  <a:srgbClr val="FF0000"/>
                </a:solidFill>
                <a:latin typeface="Arial" pitchFamily="34" charset="0"/>
                <a:cs typeface="Arial" pitchFamily="34" charset="0"/>
              </a:rPr>
              <a:t>I. </a:t>
            </a:r>
            <a:r>
              <a:rPr lang="en-US" sz="3600" b="1" dirty="0" err="1" smtClean="0">
                <a:solidFill>
                  <a:srgbClr val="FF0000"/>
                </a:solidFill>
                <a:latin typeface="Arial" pitchFamily="34" charset="0"/>
                <a:cs typeface="Arial" pitchFamily="34" charset="0"/>
              </a:rPr>
              <a:t>Các</a:t>
            </a:r>
            <a:r>
              <a:rPr lang="en-US" sz="3600" b="1" dirty="0" smtClean="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văn</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bản</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chỉ</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đạo</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816058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994751" y="551338"/>
            <a:ext cx="1008723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smtClean="0">
                <a:solidFill>
                  <a:srgbClr val="0000FF"/>
                </a:solidFill>
                <a:latin typeface="Arial" panose="020B0604020202020204" pitchFamily="34" charset="0"/>
                <a:cs typeface="Arial" panose="020B0604020202020204" pitchFamily="34" charset="0"/>
              </a:rPr>
              <a:t>1. </a:t>
            </a:r>
            <a:r>
              <a:rPr lang="vi-VN" sz="2800" b="1" dirty="0" smtClean="0">
                <a:solidFill>
                  <a:srgbClr val="0000FF"/>
                </a:solidFill>
                <a:latin typeface="Arial" panose="020B0604020202020204" pitchFamily="34" charset="0"/>
                <a:cs typeface="Arial" panose="020B0604020202020204" pitchFamily="34" charset="0"/>
              </a:rPr>
              <a:t>C</a:t>
            </a:r>
            <a:r>
              <a:rPr lang="en-US" sz="2800" b="1" dirty="0" err="1" smtClean="0">
                <a:solidFill>
                  <a:srgbClr val="0000FF"/>
                </a:solidFill>
                <a:latin typeface="Arial" panose="020B0604020202020204" pitchFamily="34" charset="0"/>
                <a:cs typeface="Arial" panose="020B0604020202020204" pitchFamily="34" charset="0"/>
              </a:rPr>
              <a:t>ông</a:t>
            </a:r>
            <a:r>
              <a:rPr lang="vi-VN" sz="2800" b="1" dirty="0" smtClean="0">
                <a:solidFill>
                  <a:srgbClr val="0000FF"/>
                </a:solidFill>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ty </a:t>
            </a:r>
            <a:r>
              <a:rPr lang="en-US" sz="2800" b="1" dirty="0" smtClean="0">
                <a:solidFill>
                  <a:srgbClr val="0000FF"/>
                </a:solidFill>
                <a:latin typeface="Arial" panose="020B0604020202020204" pitchFamily="34" charset="0"/>
                <a:cs typeface="Arial" panose="020B0604020202020204" pitchFamily="34" charset="0"/>
              </a:rPr>
              <a:t>CP </a:t>
            </a:r>
            <a:r>
              <a:rPr lang="vi-VN" sz="2800" b="1" dirty="0" smtClean="0">
                <a:solidFill>
                  <a:srgbClr val="0000FF"/>
                </a:solidFill>
                <a:latin typeface="Arial" panose="020B0604020202020204" pitchFamily="34" charset="0"/>
                <a:cs typeface="Arial" panose="020B0604020202020204" pitchFamily="34" charset="0"/>
              </a:rPr>
              <a:t>Đầu </a:t>
            </a:r>
            <a:r>
              <a:rPr lang="vi-VN" sz="2800" b="1" dirty="0">
                <a:solidFill>
                  <a:srgbClr val="0000FF"/>
                </a:solidFill>
                <a:latin typeface="Arial" panose="020B0604020202020204" pitchFamily="34" charset="0"/>
                <a:cs typeface="Arial" panose="020B0604020202020204" pitchFamily="34" charset="0"/>
              </a:rPr>
              <a:t>tư và Phát triển Giáo dục Phương </a:t>
            </a:r>
            <a:r>
              <a:rPr lang="vi-VN" sz="2800" b="1" dirty="0" smtClean="0">
                <a:solidFill>
                  <a:srgbClr val="0000FF"/>
                </a:solidFill>
                <a:latin typeface="Arial" panose="020B0604020202020204" pitchFamily="34" charset="0"/>
                <a:cs typeface="Arial" panose="020B0604020202020204" pitchFamily="34" charset="0"/>
              </a:rPr>
              <a:t>Nam</a:t>
            </a:r>
            <a:endParaRPr lang="en-US" sz="2800" b="1" dirty="0">
              <a:solidFill>
                <a:srgbClr val="0000F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484" y="1642542"/>
            <a:ext cx="6373185" cy="4272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844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293182" y="534057"/>
            <a:ext cx="5384287"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2800" b="1" dirty="0" smtClean="0">
                <a:solidFill>
                  <a:srgbClr val="0000FF"/>
                </a:solidFill>
                <a:latin typeface="Arial" panose="020B0604020202020204" pitchFamily="34" charset="0"/>
                <a:cs typeface="Arial" panose="020B0604020202020204" pitchFamily="34" charset="0"/>
              </a:rPr>
              <a:t>2</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Công</a:t>
            </a:r>
            <a:r>
              <a:rPr lang="en-US" sz="2800" b="1" dirty="0" smtClean="0">
                <a:solidFill>
                  <a:srgbClr val="0000FF"/>
                </a:solidFill>
                <a:latin typeface="Arial" panose="020B0604020202020204" pitchFamily="34" charset="0"/>
                <a:cs typeface="Arial" panose="020B0604020202020204" pitchFamily="34" charset="0"/>
              </a:rPr>
              <a:t> ty </a:t>
            </a:r>
            <a:r>
              <a:rPr lang="en-US" sz="2800" b="1" dirty="0" err="1" smtClean="0">
                <a:solidFill>
                  <a:srgbClr val="0000FF"/>
                </a:solidFill>
                <a:latin typeface="Arial" panose="020B0604020202020204" pitchFamily="34" charset="0"/>
                <a:cs typeface="Arial" panose="020B0604020202020204" pitchFamily="34" charset="0"/>
              </a:rPr>
              <a:t>cổ</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phần</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Mỹ</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thuật</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và</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truyền</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thông</a:t>
            </a:r>
            <a:endParaRPr lang="en-US" sz="2800" b="1" dirty="0" smtClean="0">
              <a:solidFill>
                <a:srgbClr val="0000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502" y="1927928"/>
            <a:ext cx="4433250" cy="418368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890485" y="526308"/>
            <a:ext cx="562703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smtClean="0">
                <a:solidFill>
                  <a:srgbClr val="0000FF"/>
                </a:solidFill>
                <a:latin typeface="Arial" panose="020B0604020202020204" pitchFamily="34" charset="0"/>
                <a:cs typeface="Arial" panose="020B0604020202020204" pitchFamily="34" charset="0"/>
              </a:rPr>
              <a:t>3. </a:t>
            </a:r>
            <a:r>
              <a:rPr lang="vi-VN" sz="2800" b="1" dirty="0">
                <a:solidFill>
                  <a:srgbClr val="0000FF"/>
                </a:solidFill>
                <a:latin typeface="Arial" panose="020B0604020202020204" pitchFamily="34" charset="0"/>
                <a:cs typeface="Arial" panose="020B0604020202020204" pitchFamily="34" charset="0"/>
              </a:rPr>
              <a:t>Công ty Cổ Phần Đầu Tư </a:t>
            </a:r>
            <a:r>
              <a:rPr lang="en-US" sz="2800" b="1" dirty="0" smtClean="0">
                <a:solidFill>
                  <a:srgbClr val="0000FF"/>
                </a:solidFill>
                <a:latin typeface="Arial" panose="020B0604020202020204" pitchFamily="34" charset="0"/>
                <a:cs typeface="Arial" panose="020B0604020202020204" pitchFamily="34" charset="0"/>
              </a:rPr>
              <a:t>PT</a:t>
            </a:r>
          </a:p>
          <a:p>
            <a:pPr algn="ctr"/>
            <a:r>
              <a:rPr lang="vi-VN" sz="2800" b="1" dirty="0" smtClean="0">
                <a:solidFill>
                  <a:srgbClr val="0000FF"/>
                </a:solidFill>
                <a:latin typeface="Arial" panose="020B0604020202020204" pitchFamily="34" charset="0"/>
                <a:cs typeface="Arial" panose="020B0604020202020204" pitchFamily="34" charset="0"/>
              </a:rPr>
              <a:t>và </a:t>
            </a:r>
            <a:r>
              <a:rPr lang="vi-VN" sz="2800" b="1" dirty="0">
                <a:solidFill>
                  <a:srgbClr val="0000FF"/>
                </a:solidFill>
                <a:latin typeface="Arial" panose="020B0604020202020204" pitchFamily="34" charset="0"/>
                <a:cs typeface="Arial" panose="020B0604020202020204" pitchFamily="34" charset="0"/>
              </a:rPr>
              <a:t>Chuyển Giao Công Nghệ </a:t>
            </a:r>
            <a:r>
              <a:rPr lang="en-US" sz="2800" b="1" dirty="0" smtClean="0">
                <a:solidFill>
                  <a:srgbClr val="0000FF"/>
                </a:solidFill>
                <a:latin typeface="Arial" panose="020B0604020202020204" pitchFamily="34" charset="0"/>
                <a:cs typeface="Arial" panose="020B0604020202020204" pitchFamily="34" charset="0"/>
              </a:rPr>
              <a:t>VN </a:t>
            </a:r>
            <a:r>
              <a:rPr lang="vi-VN" sz="2800" b="1" dirty="0" smtClean="0">
                <a:solidFill>
                  <a:srgbClr val="0000FF"/>
                </a:solidFill>
                <a:latin typeface="Arial" panose="020B0604020202020204" pitchFamily="34" charset="0"/>
                <a:cs typeface="Arial" panose="020B0604020202020204" pitchFamily="34" charset="0"/>
              </a:rPr>
              <a:t>(Vietec</a:t>
            </a:r>
            <a:r>
              <a:rPr lang="vi-VN" sz="2800" b="1" dirty="0">
                <a:solidFill>
                  <a:srgbClr val="0000FF"/>
                </a:solidFill>
                <a:latin typeface="Arial" panose="020B0604020202020204" pitchFamily="34" charset="0"/>
                <a:cs typeface="Arial" panose="020B0604020202020204" pitchFamily="34" charset="0"/>
              </a:rPr>
              <a:t>)</a:t>
            </a:r>
            <a:endParaRPr lang="en-US" sz="2800" b="1" dirty="0">
              <a:solidFill>
                <a:srgbClr val="0000F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7251" y="2386694"/>
            <a:ext cx="6373504" cy="3533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608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545910" y="530313"/>
            <a:ext cx="4995081"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sz="2800" b="1" dirty="0" smtClean="0">
                <a:solidFill>
                  <a:srgbClr val="0000FF"/>
                </a:solidFill>
                <a:latin typeface="Arial" panose="020B0604020202020204" pitchFamily="34" charset="0"/>
                <a:cs typeface="Arial" panose="020B0604020202020204" pitchFamily="34" charset="0"/>
              </a:rPr>
              <a:t>4</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Công</a:t>
            </a:r>
            <a:r>
              <a:rPr lang="en-US" sz="2800" b="1" dirty="0" smtClean="0">
                <a:solidFill>
                  <a:srgbClr val="0000FF"/>
                </a:solidFill>
                <a:latin typeface="Arial" panose="020B0604020202020204" pitchFamily="34" charset="0"/>
                <a:cs typeface="Arial" panose="020B0604020202020204" pitchFamily="34" charset="0"/>
              </a:rPr>
              <a:t> ty </a:t>
            </a:r>
            <a:r>
              <a:rPr lang="vi-VN" sz="2800" b="1" dirty="0">
                <a:solidFill>
                  <a:srgbClr val="0000FF"/>
                </a:solidFill>
                <a:latin typeface="Arial" panose="020B0604020202020204" pitchFamily="34" charset="0"/>
                <a:cs typeface="Arial" panose="020B0604020202020204" pitchFamily="34" charset="0"/>
              </a:rPr>
              <a:t>Cổ phần Đầu tư </a:t>
            </a:r>
            <a:r>
              <a:rPr lang="vi-VN" sz="2800" b="1" dirty="0" smtClean="0">
                <a:solidFill>
                  <a:srgbClr val="0000FF"/>
                </a:solidFill>
                <a:latin typeface="Arial" panose="020B0604020202020204" pitchFamily="34" charset="0"/>
                <a:cs typeface="Arial" panose="020B0604020202020204" pitchFamily="34" charset="0"/>
              </a:rPr>
              <a:t>Phát </a:t>
            </a:r>
            <a:r>
              <a:rPr lang="vi-VN" sz="2800" b="1" dirty="0">
                <a:solidFill>
                  <a:srgbClr val="0000FF"/>
                </a:solidFill>
                <a:latin typeface="Arial" panose="020B0604020202020204" pitchFamily="34" charset="0"/>
                <a:cs typeface="Arial" panose="020B0604020202020204" pitchFamily="34" charset="0"/>
              </a:rPr>
              <a:t>triển Giáo </a:t>
            </a:r>
            <a:r>
              <a:rPr lang="vi-VN" sz="2800" b="1" dirty="0" smtClean="0">
                <a:solidFill>
                  <a:srgbClr val="0000FF"/>
                </a:solidFill>
                <a:latin typeface="Arial" panose="020B0604020202020204" pitchFamily="34" charset="0"/>
                <a:cs typeface="Arial" panose="020B0604020202020204" pitchFamily="34" charset="0"/>
              </a:rPr>
              <a:t>dục</a:t>
            </a:r>
            <a:r>
              <a:rPr lang="en-US" sz="2800" b="1" dirty="0" smtClean="0">
                <a:solidFill>
                  <a:srgbClr val="0000FF"/>
                </a:solidFill>
                <a:latin typeface="Arial" panose="020B0604020202020204" pitchFamily="34" charset="0"/>
                <a:cs typeface="Arial" panose="020B0604020202020204" pitchFamily="34" charset="0"/>
              </a:rPr>
              <a:t> VN VPBOX</a:t>
            </a:r>
            <a:endParaRPr lang="en-US" sz="2800" b="1" dirty="0">
              <a:solidFill>
                <a:srgbClr val="0000FF"/>
              </a:solidFill>
              <a:latin typeface="Arial" panose="020B0604020202020204" pitchFamily="34" charset="0"/>
              <a:cs typeface="Arial" panose="020B0604020202020204" pitchFamily="34" charset="0"/>
            </a:endParaRPr>
          </a:p>
        </p:txBody>
      </p:sp>
      <p:sp>
        <p:nvSpPr>
          <p:cNvPr id="5" name="Rectangle 4"/>
          <p:cNvSpPr/>
          <p:nvPr/>
        </p:nvSpPr>
        <p:spPr>
          <a:xfrm>
            <a:off x="5820034" y="591868"/>
            <a:ext cx="5889745"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b="1" dirty="0" smtClean="0">
                <a:solidFill>
                  <a:srgbClr val="0000FF"/>
                </a:solidFill>
                <a:latin typeface="Arial" panose="020B0604020202020204" pitchFamily="34" charset="0"/>
                <a:cs typeface="Arial" panose="020B0604020202020204" pitchFamily="34" charset="0"/>
              </a:rPr>
              <a:t>6. </a:t>
            </a:r>
            <a:r>
              <a:rPr lang="vi-VN" sz="2800" b="1" dirty="0">
                <a:solidFill>
                  <a:srgbClr val="0000FF"/>
                </a:solidFill>
                <a:latin typeface="Arial" panose="020B0604020202020204" pitchFamily="34" charset="0"/>
                <a:cs typeface="Arial" panose="020B0604020202020204" pitchFamily="34" charset="0"/>
              </a:rPr>
              <a:t>Công ty Cổ phần Đầu tư và Phát triển Giáo dục Hà Nội - Nhà xuất bản Giáo dục Việt Nam </a:t>
            </a:r>
            <a:endParaRPr lang="en-US" sz="2800" b="1" dirty="0">
              <a:solidFill>
                <a:srgbClr val="0000FF"/>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140" y="2456596"/>
            <a:ext cx="5598639" cy="3337731"/>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996286" y="2347415"/>
            <a:ext cx="4339989" cy="3757440"/>
            <a:chOff x="545910" y="1976863"/>
            <a:chExt cx="5000662" cy="459898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09871">
              <a:off x="2169567" y="3749617"/>
              <a:ext cx="3377005" cy="238847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910" y="4261939"/>
              <a:ext cx="3271571" cy="23139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458" y="1976863"/>
              <a:ext cx="3425588" cy="2391557"/>
            </a:xfrm>
            <a:prstGeom prst="rect">
              <a:avLst/>
            </a:prstGeom>
          </p:spPr>
        </p:pic>
      </p:grpSp>
    </p:spTree>
    <p:extLst>
      <p:ext uri="{BB962C8B-B14F-4D97-AF65-F5344CB8AC3E}">
        <p14:creationId xmlns:p14="http://schemas.microsoft.com/office/powerpoint/2010/main" val="413135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899359" y="755766"/>
            <a:ext cx="10529454" cy="5096394"/>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spcBef>
                <a:spcPts val="0"/>
              </a:spcBef>
              <a:spcAft>
                <a:spcPts val="0"/>
              </a:spcAft>
            </a:pPr>
            <a:r>
              <a:rPr lang="vi-VN" sz="2400" b="1" dirty="0" smtClean="0">
                <a:solidFill>
                  <a:srgbClr val="0000FF"/>
                </a:solidFill>
                <a:cs typeface="Arial" panose="020B0604020202020204" pitchFamily="34" charset="0"/>
              </a:rPr>
              <a:t>2.</a:t>
            </a:r>
            <a:r>
              <a:rPr lang="en-US" sz="2400" b="1" dirty="0" smtClean="0">
                <a:solidFill>
                  <a:srgbClr val="0000FF"/>
                </a:solidFill>
                <a:cs typeface="Arial" panose="020B0604020202020204" pitchFamily="34" charset="0"/>
              </a:rPr>
              <a:t> </a:t>
            </a:r>
            <a:r>
              <a:rPr lang="vi-VN" sz="2400" b="1" dirty="0" smtClean="0">
                <a:solidFill>
                  <a:srgbClr val="0000FF"/>
                </a:solidFill>
                <a:cs typeface="Arial" panose="020B0604020202020204" pitchFamily="34" charset="0"/>
              </a:rPr>
              <a:t>Hướng </a:t>
            </a:r>
            <a:r>
              <a:rPr lang="vi-VN" sz="2400" b="1" dirty="0">
                <a:solidFill>
                  <a:srgbClr val="0000FF"/>
                </a:solidFill>
                <a:cs typeface="Arial" panose="020B0604020202020204" pitchFamily="34" charset="0"/>
              </a:rPr>
              <a:t>dẫn các đơn vị tổ chức cho trẻ em mẫu giáo làm quen với tiếng Anh lựa chọn, sử dụng Tài liệu được Bộ GDĐT thẩm định, phê duyệt, cho phép sử dụng trong các cơ sở GDMN theo quy định tại Thông tư số 50/2020/TTBGDĐT, Thông tư số 30/2021/TT-BGDĐT, Công văn số 2387/BGDĐTGDMN ngày 9/6/2021 về việc triển khai thực hiện chương trình giáo dục mầm non sau sửa đổi bổ sung và chương trình làm quen với tiếng Anh dành cho trẻ mẫu giáo</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792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739" y="517103"/>
            <a:ext cx="7088126" cy="706516"/>
          </a:xfrm>
        </p:spPr>
        <p:style>
          <a:lnRef idx="1">
            <a:schemeClr val="accent6"/>
          </a:lnRef>
          <a:fillRef idx="2">
            <a:schemeClr val="accent6"/>
          </a:fillRef>
          <a:effectRef idx="1">
            <a:schemeClr val="accent6"/>
          </a:effectRef>
          <a:fontRef idx="minor">
            <a:schemeClr val="dk1"/>
          </a:fontRef>
        </p:style>
        <p:txBody>
          <a:bodyPr/>
          <a:lstStyle/>
          <a:p>
            <a:pPr algn="just">
              <a:lnSpc>
                <a:spcPct val="150000"/>
              </a:lnSpc>
              <a:spcBef>
                <a:spcPts val="0"/>
              </a:spcBef>
            </a:pPr>
            <a:r>
              <a:rPr lang="en-US" sz="2400" dirty="0" smtClean="0">
                <a:latin typeface="Arial" panose="020B0604020202020204" pitchFamily="34" charset="0"/>
                <a:cs typeface="Arial" panose="020B0604020202020204" pitchFamily="34" charset="0"/>
              </a:rPr>
              <a:t>    </a:t>
            </a:r>
            <a:r>
              <a:rPr lang="vi-VN" sz="2400" dirty="0">
                <a:cs typeface="Arial" panose="020B0604020202020204" pitchFamily="34" charset="0"/>
              </a:rPr>
              <a:t>Việc nộp hồ sơ thẩm định thực hiện như </a:t>
            </a:r>
            <a:r>
              <a:rPr lang="vi-VN" sz="2400" dirty="0" smtClean="0">
                <a:cs typeface="Arial" panose="020B0604020202020204" pitchFamily="34" charset="0"/>
              </a:rPr>
              <a:t>sau</a:t>
            </a:r>
            <a:r>
              <a:rPr lang="en-US" sz="2400" dirty="0">
                <a:latin typeface="Arial" panose="020B0604020202020204" pitchFamily="34" charset="0"/>
                <a:cs typeface="Arial" panose="020B0604020202020204" pitchFamily="34" charset="0"/>
              </a:rPr>
              <a:t>:</a:t>
            </a:r>
          </a:p>
        </p:txBody>
      </p:sp>
      <p:sp>
        <p:nvSpPr>
          <p:cNvPr id="4" name="TextBox 3"/>
          <p:cNvSpPr txBox="1"/>
          <p:nvPr/>
        </p:nvSpPr>
        <p:spPr>
          <a:xfrm>
            <a:off x="553646" y="1697333"/>
            <a:ext cx="11215267" cy="1200329"/>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vi-VN" sz="2400" dirty="0"/>
              <a:t>Đơn vị có nhu cầu thẩm định gửi 01 bộ hồ sơ (bản cứng) đề nghị </a:t>
            </a:r>
            <a:r>
              <a:rPr lang="vi-VN" sz="2400" dirty="0" smtClean="0"/>
              <a:t>thẩm</a:t>
            </a:r>
            <a:r>
              <a:rPr lang="en-US" sz="2400" dirty="0" smtClean="0"/>
              <a:t> </a:t>
            </a:r>
            <a:r>
              <a:rPr lang="vi-VN" sz="2400" dirty="0" smtClean="0"/>
              <a:t>định </a:t>
            </a:r>
            <a:r>
              <a:rPr lang="vi-VN" sz="2400" dirty="0"/>
              <a:t>về Bộ GDĐT (Qua Vụ GDMN) qua đường văn thư (không nộp trực tiếp</a:t>
            </a:r>
            <a:r>
              <a:rPr lang="vi-VN" sz="2400" dirty="0" smtClean="0"/>
              <a:t>)</a:t>
            </a:r>
            <a:r>
              <a:rPr lang="en-US" sz="2400" dirty="0" smtClean="0"/>
              <a:t>;</a:t>
            </a:r>
            <a:endParaRPr lang="en-US" sz="2400" dirty="0">
              <a:solidFill>
                <a:prstClr val="black"/>
              </a:solidFill>
            </a:endParaRPr>
          </a:p>
        </p:txBody>
      </p:sp>
      <p:sp>
        <p:nvSpPr>
          <p:cNvPr id="6" name="TextBox 5"/>
          <p:cNvSpPr txBox="1"/>
          <p:nvPr/>
        </p:nvSpPr>
        <p:spPr>
          <a:xfrm>
            <a:off x="553646" y="3221250"/>
            <a:ext cx="11215267" cy="2239844"/>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Thành</a:t>
            </a:r>
            <a:r>
              <a:rPr lang="en-US" sz="2400" dirty="0"/>
              <a:t> </a:t>
            </a:r>
            <a:r>
              <a:rPr lang="en-US" sz="2400" dirty="0" err="1"/>
              <a:t>phần</a:t>
            </a:r>
            <a:r>
              <a:rPr lang="en-US" sz="2400" dirty="0"/>
              <a:t> </a:t>
            </a:r>
            <a:r>
              <a:rPr lang="en-US" sz="2400" dirty="0" err="1"/>
              <a:t>hồ</a:t>
            </a:r>
            <a:r>
              <a:rPr lang="en-US" sz="2400" dirty="0"/>
              <a:t> </a:t>
            </a:r>
            <a:r>
              <a:rPr lang="en-US" sz="2400" dirty="0" err="1"/>
              <a:t>sơ</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 </a:t>
            </a:r>
            <a:r>
              <a:rPr lang="en-US" sz="2400" dirty="0" err="1"/>
              <a:t>tại</a:t>
            </a:r>
            <a:r>
              <a:rPr lang="en-US" sz="2400" dirty="0"/>
              <a:t> </a:t>
            </a:r>
            <a:r>
              <a:rPr lang="en-US" sz="2400" dirty="0" err="1"/>
              <a:t>Thông</a:t>
            </a:r>
            <a:r>
              <a:rPr lang="en-US" sz="2400" dirty="0"/>
              <a:t> </a:t>
            </a:r>
            <a:r>
              <a:rPr lang="en-US" sz="2400" dirty="0" err="1"/>
              <a:t>tư</a:t>
            </a:r>
            <a:r>
              <a:rPr lang="en-US" sz="2400" dirty="0"/>
              <a:t> </a:t>
            </a:r>
            <a:r>
              <a:rPr lang="en-US" sz="2400" dirty="0" err="1"/>
              <a:t>số</a:t>
            </a:r>
            <a:r>
              <a:rPr lang="en-US" sz="2400" dirty="0"/>
              <a:t> 30/2021/TT-BGDĐT </a:t>
            </a:r>
            <a:r>
              <a:rPr lang="en-US" sz="2400" dirty="0" err="1"/>
              <a:t>về</a:t>
            </a:r>
            <a:r>
              <a:rPr lang="en-US" sz="2400" dirty="0"/>
              <a:t> </a:t>
            </a:r>
            <a:r>
              <a:rPr lang="en-US" sz="2400" dirty="0" err="1"/>
              <a:t>việc</a:t>
            </a:r>
            <a:r>
              <a:rPr lang="en-US" sz="2400" dirty="0"/>
              <a:t> </a:t>
            </a:r>
            <a:r>
              <a:rPr lang="en-US" sz="2400" dirty="0" err="1"/>
              <a:t>Quy</a:t>
            </a:r>
            <a:r>
              <a:rPr lang="en-US" sz="2400" dirty="0"/>
              <a:t> </a:t>
            </a:r>
            <a:r>
              <a:rPr lang="en-US" sz="2400" dirty="0" err="1"/>
              <a:t>định</a:t>
            </a:r>
            <a:r>
              <a:rPr lang="en-US" sz="2400" dirty="0"/>
              <a:t> </a:t>
            </a:r>
            <a:r>
              <a:rPr lang="en-US" sz="2400" dirty="0" err="1"/>
              <a:t>việc</a:t>
            </a:r>
            <a:r>
              <a:rPr lang="en-US" sz="2400" dirty="0"/>
              <a:t> </a:t>
            </a:r>
            <a:r>
              <a:rPr lang="en-US" sz="2400" dirty="0" err="1"/>
              <a:t>biên</a:t>
            </a:r>
            <a:r>
              <a:rPr lang="en-US" sz="2400" dirty="0"/>
              <a:t> </a:t>
            </a:r>
            <a:r>
              <a:rPr lang="en-US" sz="2400" dirty="0" err="1"/>
              <a:t>soạn</a:t>
            </a:r>
            <a:r>
              <a:rPr lang="en-US" sz="2400" dirty="0"/>
              <a:t>, </a:t>
            </a:r>
            <a:r>
              <a:rPr lang="en-US" sz="2400" dirty="0" err="1"/>
              <a:t>thẩm</a:t>
            </a:r>
            <a:r>
              <a:rPr lang="en-US" sz="2400" dirty="0"/>
              <a:t> </a:t>
            </a:r>
            <a:r>
              <a:rPr lang="en-US" sz="2400" dirty="0" err="1"/>
              <a:t>định</a:t>
            </a:r>
            <a:r>
              <a:rPr lang="en-US" sz="2400" dirty="0"/>
              <a:t>, </a:t>
            </a:r>
            <a:r>
              <a:rPr lang="en-US" sz="2400" dirty="0" err="1"/>
              <a:t>phê</a:t>
            </a:r>
            <a:r>
              <a:rPr lang="en-US" sz="2400" dirty="0"/>
              <a:t> </a:t>
            </a:r>
            <a:r>
              <a:rPr lang="en-US" sz="2400" dirty="0" err="1"/>
              <a:t>duyệt</a:t>
            </a:r>
            <a:r>
              <a:rPr lang="en-US" sz="2400" dirty="0"/>
              <a:t> </a:t>
            </a:r>
            <a:r>
              <a:rPr lang="en-US" sz="2400" dirty="0" err="1"/>
              <a:t>và</a:t>
            </a:r>
            <a:r>
              <a:rPr lang="en-US" sz="2400" dirty="0"/>
              <a:t> </a:t>
            </a:r>
            <a:r>
              <a:rPr lang="en-US" sz="2400" dirty="0" err="1"/>
              <a:t>lựa</a:t>
            </a:r>
            <a:r>
              <a:rPr lang="en-US" sz="2400" dirty="0"/>
              <a:t> </a:t>
            </a:r>
            <a:r>
              <a:rPr lang="en-US" sz="2400" dirty="0" err="1"/>
              <a:t>chọn</a:t>
            </a:r>
            <a:r>
              <a:rPr lang="en-US" sz="2400" dirty="0"/>
              <a:t> </a:t>
            </a:r>
            <a:r>
              <a:rPr lang="en-US" sz="2400" dirty="0" err="1"/>
              <a:t>tài</a:t>
            </a:r>
            <a:r>
              <a:rPr lang="en-US" sz="2400" dirty="0"/>
              <a:t> </a:t>
            </a:r>
            <a:r>
              <a:rPr lang="en-US" sz="2400" dirty="0" err="1"/>
              <a:t>liệu</a:t>
            </a:r>
            <a:r>
              <a:rPr lang="en-US" sz="2400" dirty="0"/>
              <a:t> </a:t>
            </a:r>
            <a:r>
              <a:rPr lang="en-US" sz="2400" dirty="0" err="1"/>
              <a:t>để</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GDMN. </a:t>
            </a:r>
            <a:r>
              <a:rPr lang="en-US" sz="2400" dirty="0" err="1"/>
              <a:t>Cụ</a:t>
            </a:r>
            <a:r>
              <a:rPr lang="en-US" sz="2400" dirty="0"/>
              <a:t> </a:t>
            </a:r>
            <a:r>
              <a:rPr lang="en-US" sz="2400" dirty="0" err="1"/>
              <a:t>thể</a:t>
            </a:r>
            <a:r>
              <a:rPr lang="en-US" sz="2400" dirty="0"/>
              <a:t> </a:t>
            </a:r>
            <a:r>
              <a:rPr lang="en-US" sz="2400" dirty="0" err="1"/>
              <a:t>theo</a:t>
            </a:r>
            <a:r>
              <a:rPr lang="en-US" sz="2400" dirty="0"/>
              <a:t> </a:t>
            </a:r>
            <a:r>
              <a:rPr lang="en-US" sz="2400" dirty="0" err="1"/>
              <a:t>Điều</a:t>
            </a:r>
            <a:r>
              <a:rPr lang="en-US" sz="2400" dirty="0"/>
              <a:t> 6 </a:t>
            </a:r>
            <a:r>
              <a:rPr lang="en-US" sz="2400" dirty="0" err="1"/>
              <a:t>của</a:t>
            </a:r>
            <a:r>
              <a:rPr lang="en-US" sz="2400" dirty="0"/>
              <a:t> </a:t>
            </a:r>
            <a:r>
              <a:rPr lang="en-US" sz="2400" dirty="0" err="1"/>
              <a:t>Thông</a:t>
            </a:r>
            <a:r>
              <a:rPr lang="en-US" sz="2400" dirty="0"/>
              <a:t> </a:t>
            </a:r>
            <a:r>
              <a:rPr lang="en-US" sz="2400" dirty="0" err="1"/>
              <a:t>tư</a:t>
            </a:r>
            <a:r>
              <a:rPr lang="en-US" sz="2400" dirty="0"/>
              <a:t>, </a:t>
            </a:r>
            <a:r>
              <a:rPr lang="en-US" sz="2400" dirty="0" err="1"/>
              <a:t>hồ</a:t>
            </a:r>
            <a:r>
              <a:rPr lang="en-US" sz="2400" dirty="0"/>
              <a:t> </a:t>
            </a:r>
            <a:r>
              <a:rPr lang="en-US" sz="2400" dirty="0" err="1"/>
              <a:t>sơ</a:t>
            </a:r>
            <a:r>
              <a:rPr lang="en-US" sz="2400" dirty="0"/>
              <a:t> </a:t>
            </a:r>
            <a:r>
              <a:rPr lang="en-US" sz="2400" dirty="0" err="1"/>
              <a:t>thẩm</a:t>
            </a:r>
            <a:r>
              <a:rPr lang="en-US" sz="2400" dirty="0"/>
              <a:t> </a:t>
            </a:r>
            <a:r>
              <a:rPr lang="en-US" sz="2400" dirty="0" err="1"/>
              <a:t>dịnh</a:t>
            </a:r>
            <a:r>
              <a:rPr lang="en-US" sz="2400" dirty="0"/>
              <a:t> </a:t>
            </a:r>
            <a:r>
              <a:rPr lang="en-US" sz="2400" dirty="0" err="1"/>
              <a:t>tài</a:t>
            </a:r>
            <a:r>
              <a:rPr lang="en-US" sz="2400" dirty="0"/>
              <a:t> </a:t>
            </a:r>
            <a:r>
              <a:rPr lang="en-US" sz="2400" dirty="0" err="1"/>
              <a:t>liệu</a:t>
            </a:r>
            <a:r>
              <a:rPr lang="en-US" sz="2400" dirty="0"/>
              <a:t>:</a:t>
            </a:r>
            <a:endParaRPr lang="en-US" sz="2400" dirty="0">
              <a:solidFill>
                <a:prstClr val="black"/>
              </a:solidFill>
            </a:endParaRPr>
          </a:p>
        </p:txBody>
      </p:sp>
    </p:spTree>
    <p:extLst>
      <p:ext uri="{BB962C8B-B14F-4D97-AF65-F5344CB8AC3E}">
        <p14:creationId xmlns:p14="http://schemas.microsoft.com/office/powerpoint/2010/main" val="4476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4420253" y="842218"/>
            <a:ext cx="7323256" cy="5078313"/>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Arial" panose="020B0604020202020204" pitchFamily="34" charset="0"/>
              <a:buChar char="•"/>
            </a:pPr>
            <a:r>
              <a:rPr lang="vi-VN" sz="2400" i="1" dirty="0" smtClean="0">
                <a:solidFill>
                  <a:prstClr val="black"/>
                </a:solidFill>
              </a:rPr>
              <a:t>Tờ </a:t>
            </a:r>
            <a:r>
              <a:rPr lang="vi-VN" sz="2400" i="1" dirty="0">
                <a:solidFill>
                  <a:prstClr val="black"/>
                </a:solidFill>
              </a:rPr>
              <a:t>trình đề nghị được thẩm định tài liệu của tổ chức hoặc cá nhân.</a:t>
            </a:r>
          </a:p>
          <a:p>
            <a:pPr marL="342900" indent="-342900" algn="just" fontAlgn="auto">
              <a:lnSpc>
                <a:spcPct val="150000"/>
              </a:lnSpc>
              <a:spcBef>
                <a:spcPts val="0"/>
              </a:spcBef>
              <a:spcAft>
                <a:spcPts val="0"/>
              </a:spcAft>
              <a:buFont typeface="Arial" panose="020B0604020202020204" pitchFamily="34" charset="0"/>
              <a:buChar char="•"/>
            </a:pPr>
            <a:r>
              <a:rPr lang="vi-VN" sz="2400" i="1" dirty="0" smtClean="0">
                <a:solidFill>
                  <a:prstClr val="black"/>
                </a:solidFill>
              </a:rPr>
              <a:t>Bản </a:t>
            </a:r>
            <a:r>
              <a:rPr lang="vi-VN" sz="2400" i="1" dirty="0">
                <a:solidFill>
                  <a:prstClr val="black"/>
                </a:solidFill>
              </a:rPr>
              <a:t>mẫu tài liệu được đề nghị thẩm định.</a:t>
            </a:r>
          </a:p>
          <a:p>
            <a:pPr marL="342900" indent="-342900" algn="just" fontAlgn="auto">
              <a:lnSpc>
                <a:spcPct val="150000"/>
              </a:lnSpc>
              <a:spcBef>
                <a:spcPts val="0"/>
              </a:spcBef>
              <a:spcAft>
                <a:spcPts val="0"/>
              </a:spcAft>
              <a:buFont typeface="Arial" panose="020B0604020202020204" pitchFamily="34" charset="0"/>
              <a:buChar char="•"/>
            </a:pPr>
            <a:r>
              <a:rPr lang="vi-VN" sz="2400" i="1" dirty="0" smtClean="0">
                <a:solidFill>
                  <a:prstClr val="black"/>
                </a:solidFill>
              </a:rPr>
              <a:t>Báo </a:t>
            </a:r>
            <a:r>
              <a:rPr lang="vi-VN" sz="2400" i="1" dirty="0">
                <a:solidFill>
                  <a:prstClr val="black"/>
                </a:solidFill>
              </a:rPr>
              <a:t>cáo quá trình biên soạn tài liệu và quá trình thực nghiệm (nếu có).</a:t>
            </a:r>
          </a:p>
          <a:p>
            <a:pPr marL="342900" indent="-342900" algn="just" fontAlgn="auto">
              <a:lnSpc>
                <a:spcPct val="150000"/>
              </a:lnSpc>
              <a:spcBef>
                <a:spcPts val="0"/>
              </a:spcBef>
              <a:spcAft>
                <a:spcPts val="0"/>
              </a:spcAft>
              <a:buFont typeface="Arial" panose="020B0604020202020204" pitchFamily="34" charset="0"/>
              <a:buChar char="•"/>
            </a:pPr>
            <a:r>
              <a:rPr lang="vi-VN" sz="2400" i="1" dirty="0" smtClean="0">
                <a:solidFill>
                  <a:prstClr val="black"/>
                </a:solidFill>
              </a:rPr>
              <a:t>Hồ </a:t>
            </a:r>
            <a:r>
              <a:rPr lang="vi-VN" sz="2400" i="1" dirty="0">
                <a:solidFill>
                  <a:prstClr val="black"/>
                </a:solidFill>
              </a:rPr>
              <a:t>sơ lý lịch trích ngang của tác giả biên soạn tài liệu.</a:t>
            </a:r>
          </a:p>
          <a:p>
            <a:pPr marL="342900" indent="-342900" algn="just" fontAlgn="auto">
              <a:lnSpc>
                <a:spcPct val="150000"/>
              </a:lnSpc>
              <a:spcBef>
                <a:spcPts val="0"/>
              </a:spcBef>
              <a:spcAft>
                <a:spcPts val="0"/>
              </a:spcAft>
              <a:buFont typeface="Arial" panose="020B0604020202020204" pitchFamily="34" charset="0"/>
              <a:buChar char="•"/>
            </a:pPr>
            <a:r>
              <a:rPr lang="vi-VN" sz="2400" i="1" dirty="0" smtClean="0">
                <a:solidFill>
                  <a:prstClr val="black"/>
                </a:solidFill>
              </a:rPr>
              <a:t>Chứng </a:t>
            </a:r>
            <a:r>
              <a:rPr lang="vi-VN" sz="2400" i="1" dirty="0">
                <a:solidFill>
                  <a:prstClr val="black"/>
                </a:solidFill>
              </a:rPr>
              <a:t>nhận pháp lý của tổ chức biên soạn tài </a:t>
            </a:r>
            <a:r>
              <a:rPr lang="vi-VN" sz="2400" i="1" dirty="0" smtClean="0">
                <a:solidFill>
                  <a:prstClr val="black"/>
                </a:solidFill>
              </a:rPr>
              <a:t>liệu</a:t>
            </a:r>
            <a:r>
              <a:rPr lang="en-US" sz="2400" i="1" dirty="0" smtClean="0">
                <a:solidFill>
                  <a:prstClr val="black"/>
                </a:solidFill>
              </a:rPr>
              <a:t>.</a:t>
            </a:r>
            <a:endParaRPr lang="vi-VN" sz="2400" i="1"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72" y="2254703"/>
            <a:ext cx="3352800" cy="2514600"/>
          </a:xfrm>
          <a:prstGeom prst="rect">
            <a:avLst/>
          </a:prstGeom>
          <a:ln>
            <a:noFill/>
          </a:ln>
          <a:effectLst>
            <a:softEdge rad="112500"/>
          </a:effectLst>
        </p:spPr>
      </p:pic>
    </p:spTree>
    <p:extLst>
      <p:ext uri="{BB962C8B-B14F-4D97-AF65-F5344CB8AC3E}">
        <p14:creationId xmlns:p14="http://schemas.microsoft.com/office/powerpoint/2010/main" val="20674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566709" y="1898735"/>
            <a:ext cx="11215267" cy="2239844"/>
          </a:xfrm>
          <a:prstGeom prst="rect">
            <a:avLst/>
          </a:prstGeom>
          <a:solidFill>
            <a:schemeClr val="bg2"/>
          </a:solidFill>
        </p:spPr>
        <p:txBody>
          <a:bodyPr wrap="square" rtlCol="0">
            <a:spAutoFit/>
          </a:bodyPr>
          <a:lstStyle/>
          <a:p>
            <a:pPr algn="just" fontAlgn="auto">
              <a:lnSpc>
                <a:spcPct val="150000"/>
              </a:lnSpc>
              <a:spcBef>
                <a:spcPts val="0"/>
              </a:spcBef>
              <a:spcAft>
                <a:spcPts val="0"/>
              </a:spcAft>
            </a:pPr>
            <a:r>
              <a:rPr lang="en-US" sz="2400" dirty="0">
                <a:solidFill>
                  <a:prstClr val="black"/>
                </a:solidFill>
              </a:rPr>
              <a:t>	</a:t>
            </a:r>
            <a:r>
              <a:rPr lang="en-US" sz="2400" dirty="0" err="1" smtClean="0"/>
              <a:t>Bộ</a:t>
            </a:r>
            <a:r>
              <a:rPr lang="en-US" sz="2400" dirty="0" smtClean="0"/>
              <a:t> </a:t>
            </a:r>
            <a:r>
              <a:rPr lang="en-US" sz="2400" dirty="0"/>
              <a:t>GDĐT </a:t>
            </a:r>
            <a:r>
              <a:rPr lang="en-US" sz="2400" dirty="0" err="1"/>
              <a:t>tiếp</a:t>
            </a:r>
            <a:r>
              <a:rPr lang="en-US" sz="2400" dirty="0"/>
              <a:t> </a:t>
            </a:r>
            <a:r>
              <a:rPr lang="en-US" sz="2400" dirty="0" err="1"/>
              <a:t>nhận</a:t>
            </a:r>
            <a:r>
              <a:rPr lang="en-US" sz="2400" dirty="0"/>
              <a:t>, </a:t>
            </a:r>
            <a:r>
              <a:rPr lang="en-US" sz="2400" dirty="0" err="1"/>
              <a:t>kiểm</a:t>
            </a:r>
            <a:r>
              <a:rPr lang="en-US" sz="2400" dirty="0"/>
              <a:t> </a:t>
            </a:r>
            <a:r>
              <a:rPr lang="en-US" sz="2400" dirty="0" err="1"/>
              <a:t>tra</a:t>
            </a:r>
            <a:r>
              <a:rPr lang="en-US" sz="2400" dirty="0"/>
              <a:t> </a:t>
            </a:r>
            <a:r>
              <a:rPr lang="en-US" sz="2400" dirty="0" err="1"/>
              <a:t>hồ</a:t>
            </a:r>
            <a:r>
              <a:rPr lang="en-US" sz="2400" dirty="0"/>
              <a:t> </a:t>
            </a:r>
            <a:r>
              <a:rPr lang="en-US" sz="2400" dirty="0" err="1"/>
              <a:t>sơ</a:t>
            </a:r>
            <a:r>
              <a:rPr lang="en-US" sz="2400" dirty="0"/>
              <a:t> </a:t>
            </a:r>
            <a:r>
              <a:rPr lang="en-US" sz="2400" dirty="0" err="1"/>
              <a:t>trong</a:t>
            </a:r>
            <a:r>
              <a:rPr lang="en-US" sz="2400" dirty="0"/>
              <a:t> </a:t>
            </a:r>
            <a:r>
              <a:rPr lang="en-US" sz="2400" dirty="0" err="1"/>
              <a:t>thời</a:t>
            </a:r>
            <a:r>
              <a:rPr lang="en-US" sz="2400" dirty="0"/>
              <a:t> </a:t>
            </a:r>
            <a:r>
              <a:rPr lang="en-US" sz="2400" dirty="0" err="1"/>
              <a:t>hạn</a:t>
            </a:r>
            <a:r>
              <a:rPr lang="en-US" sz="2400" dirty="0"/>
              <a:t> 20 </a:t>
            </a:r>
            <a:r>
              <a:rPr lang="en-US" sz="2400" dirty="0" err="1"/>
              <a:t>ngày</a:t>
            </a:r>
            <a:r>
              <a:rPr lang="en-US" sz="2400" dirty="0"/>
              <a:t>. </a:t>
            </a:r>
            <a:r>
              <a:rPr lang="en-US" sz="2400" dirty="0" err="1"/>
              <a:t>Nếu</a:t>
            </a:r>
            <a:r>
              <a:rPr lang="en-US" sz="2400" dirty="0"/>
              <a:t> </a:t>
            </a:r>
            <a:r>
              <a:rPr lang="en-US" sz="2400" dirty="0" err="1"/>
              <a:t>hồ</a:t>
            </a:r>
            <a:r>
              <a:rPr lang="en-US" sz="2400" dirty="0"/>
              <a:t> </a:t>
            </a:r>
            <a:r>
              <a:rPr lang="en-US" sz="2400" dirty="0" err="1"/>
              <a:t>sơ</a:t>
            </a:r>
            <a:r>
              <a:rPr lang="en-US" sz="2400" dirty="0"/>
              <a:t/>
            </a:r>
            <a:br>
              <a:rPr lang="en-US" sz="2400" dirty="0"/>
            </a:br>
            <a:r>
              <a:rPr lang="en-US" sz="2400" dirty="0" err="1"/>
              <a:t>không</a:t>
            </a:r>
            <a:r>
              <a:rPr lang="en-US" sz="2400" dirty="0"/>
              <a:t> </a:t>
            </a:r>
            <a:r>
              <a:rPr lang="en-US" sz="2400" dirty="0" err="1"/>
              <a:t>đầy</a:t>
            </a:r>
            <a:r>
              <a:rPr lang="en-US" sz="2400" dirty="0"/>
              <a:t> </a:t>
            </a:r>
            <a:r>
              <a:rPr lang="en-US" sz="2400" dirty="0" err="1"/>
              <a:t>đủ</a:t>
            </a:r>
            <a:r>
              <a:rPr lang="en-US" sz="2400" dirty="0"/>
              <a:t>, </a:t>
            </a:r>
            <a:r>
              <a:rPr lang="en-US" sz="2400" dirty="0" err="1"/>
              <a:t>sẽ</a:t>
            </a:r>
            <a:r>
              <a:rPr lang="en-US" sz="2400" dirty="0"/>
              <a:t> </a:t>
            </a:r>
            <a:r>
              <a:rPr lang="en-US" sz="2400" dirty="0" err="1"/>
              <a:t>trả</a:t>
            </a:r>
            <a:r>
              <a:rPr lang="en-US" sz="2400" dirty="0"/>
              <a:t> </a:t>
            </a:r>
            <a:r>
              <a:rPr lang="en-US" sz="2400" dirty="0" err="1"/>
              <a:t>lại</a:t>
            </a:r>
            <a:r>
              <a:rPr lang="en-US" sz="2400" dirty="0"/>
              <a:t> </a:t>
            </a:r>
            <a:r>
              <a:rPr lang="en-US" sz="2400" dirty="0" err="1"/>
              <a:t>đơn</a:t>
            </a:r>
            <a:r>
              <a:rPr lang="en-US" sz="2400" dirty="0"/>
              <a:t> </a:t>
            </a:r>
            <a:r>
              <a:rPr lang="en-US" sz="2400" dirty="0" err="1"/>
              <a:t>vị</a:t>
            </a:r>
            <a:r>
              <a:rPr lang="en-US" sz="2400" dirty="0"/>
              <a:t> </a:t>
            </a:r>
            <a:r>
              <a:rPr lang="en-US" sz="2400" dirty="0" err="1"/>
              <a:t>gửi</a:t>
            </a:r>
            <a:r>
              <a:rPr lang="en-US" sz="2400" dirty="0"/>
              <a:t> </a:t>
            </a:r>
            <a:r>
              <a:rPr lang="en-US" sz="2400" dirty="0" err="1"/>
              <a:t>hồ</a:t>
            </a:r>
            <a:r>
              <a:rPr lang="en-US" sz="2400" dirty="0"/>
              <a:t> </a:t>
            </a:r>
            <a:r>
              <a:rPr lang="en-US" sz="2400" dirty="0" err="1"/>
              <a:t>sơ</a:t>
            </a:r>
            <a:r>
              <a:rPr lang="en-US" sz="2400" dirty="0"/>
              <a:t>; </a:t>
            </a:r>
            <a:r>
              <a:rPr lang="en-US" sz="2400" dirty="0" err="1"/>
              <a:t>trường</a:t>
            </a:r>
            <a:r>
              <a:rPr lang="en-US" sz="2400" dirty="0"/>
              <a:t> </a:t>
            </a:r>
            <a:r>
              <a:rPr lang="en-US" sz="2400" dirty="0" err="1"/>
              <a:t>hợp</a:t>
            </a:r>
            <a:r>
              <a:rPr lang="en-US" sz="2400" dirty="0"/>
              <a:t> </a:t>
            </a:r>
            <a:r>
              <a:rPr lang="en-US" sz="2400" dirty="0" err="1"/>
              <a:t>hồ</a:t>
            </a:r>
            <a:r>
              <a:rPr lang="en-US" sz="2400" dirty="0"/>
              <a:t> </a:t>
            </a:r>
            <a:r>
              <a:rPr lang="en-US" sz="2400" dirty="0" err="1"/>
              <a:t>sơ</a:t>
            </a:r>
            <a:r>
              <a:rPr lang="en-US" sz="2400" dirty="0"/>
              <a:t> </a:t>
            </a:r>
            <a:r>
              <a:rPr lang="en-US" sz="2400" dirty="0" err="1"/>
              <a:t>đầy</a:t>
            </a:r>
            <a:r>
              <a:rPr lang="en-US" sz="2400" dirty="0"/>
              <a:t> </a:t>
            </a:r>
            <a:r>
              <a:rPr lang="en-US" sz="2400" dirty="0" err="1"/>
              <a:t>đủ</a:t>
            </a:r>
            <a:r>
              <a:rPr lang="en-US" sz="2400" dirty="0"/>
              <a:t> </a:t>
            </a:r>
            <a:r>
              <a:rPr lang="en-US" sz="2400" dirty="0" err="1"/>
              <a:t>sẽ</a:t>
            </a:r>
            <a:r>
              <a:rPr lang="en-US" sz="2400" dirty="0"/>
              <a:t> </a:t>
            </a:r>
            <a:r>
              <a:rPr lang="en-US" sz="2400" dirty="0" err="1"/>
              <a:t>tiến</a:t>
            </a:r>
            <a:r>
              <a:rPr lang="en-US" sz="2400" dirty="0"/>
              <a:t> </a:t>
            </a:r>
            <a:r>
              <a:rPr lang="en-US" sz="2400" dirty="0" err="1"/>
              <a:t>hành</a:t>
            </a:r>
            <a:r>
              <a:rPr lang="en-US" sz="2400" dirty="0"/>
              <a:t/>
            </a:r>
            <a:br>
              <a:rPr lang="en-US" sz="2400" dirty="0"/>
            </a:br>
            <a:r>
              <a:rPr lang="en-US" sz="2400" dirty="0" err="1"/>
              <a:t>lập</a:t>
            </a:r>
            <a:r>
              <a:rPr lang="en-US" sz="2400" dirty="0"/>
              <a:t> </a:t>
            </a:r>
            <a:r>
              <a:rPr lang="en-US" sz="2400" dirty="0" err="1"/>
              <a:t>Tờ</a:t>
            </a:r>
            <a:r>
              <a:rPr lang="en-US" sz="2400" dirty="0"/>
              <a:t> </a:t>
            </a:r>
            <a:r>
              <a:rPr lang="en-US" sz="2400" dirty="0" err="1"/>
              <a:t>trình</a:t>
            </a:r>
            <a:r>
              <a:rPr lang="en-US" sz="2400" dirty="0"/>
              <a:t> </a:t>
            </a:r>
            <a:r>
              <a:rPr lang="en-US" sz="2400" dirty="0" err="1"/>
              <a:t>và</a:t>
            </a:r>
            <a:r>
              <a:rPr lang="en-US" sz="2400" dirty="0"/>
              <a:t> </a:t>
            </a:r>
            <a:r>
              <a:rPr lang="en-US" sz="2400" dirty="0" err="1"/>
              <a:t>đề</a:t>
            </a:r>
            <a:r>
              <a:rPr lang="en-US" sz="2400" dirty="0"/>
              <a:t> </a:t>
            </a:r>
            <a:r>
              <a:rPr lang="en-US" sz="2400" dirty="0" err="1"/>
              <a:t>xuất</a:t>
            </a:r>
            <a:r>
              <a:rPr lang="en-US" sz="2400" dirty="0"/>
              <a:t> </a:t>
            </a:r>
            <a:r>
              <a:rPr lang="en-US" sz="2400" dirty="0" err="1"/>
              <a:t>Hội</a:t>
            </a:r>
            <a:r>
              <a:rPr lang="en-US" sz="2400" dirty="0"/>
              <a:t> </a:t>
            </a:r>
            <a:r>
              <a:rPr lang="en-US" sz="2400" dirty="0" err="1"/>
              <a:t>đồng</a:t>
            </a:r>
            <a:r>
              <a:rPr lang="en-US" sz="2400" dirty="0"/>
              <a:t>, </a:t>
            </a:r>
            <a:r>
              <a:rPr lang="en-US" sz="2400" dirty="0" err="1"/>
              <a:t>đề</a:t>
            </a:r>
            <a:r>
              <a:rPr lang="en-US" sz="2400" dirty="0"/>
              <a:t> </a:t>
            </a:r>
            <a:r>
              <a:rPr lang="en-US" sz="2400" dirty="0" err="1"/>
              <a:t>nghị</a:t>
            </a:r>
            <a:r>
              <a:rPr lang="en-US" sz="2400" dirty="0"/>
              <a:t> </a:t>
            </a:r>
            <a:r>
              <a:rPr lang="en-US" sz="2400" dirty="0" err="1"/>
              <a:t>lãnh</a:t>
            </a:r>
            <a:r>
              <a:rPr lang="en-US" sz="2400" dirty="0"/>
              <a:t> </a:t>
            </a:r>
            <a:r>
              <a:rPr lang="en-US" sz="2400" dirty="0" err="1"/>
              <a:t>đạo</a:t>
            </a:r>
            <a:r>
              <a:rPr lang="en-US" sz="2400" dirty="0"/>
              <a:t> </a:t>
            </a:r>
            <a:r>
              <a:rPr lang="en-US" sz="2400" dirty="0" err="1"/>
              <a:t>Bộ</a:t>
            </a:r>
            <a:r>
              <a:rPr lang="en-US" sz="2400" dirty="0"/>
              <a:t> GDĐT </a:t>
            </a:r>
            <a:r>
              <a:rPr lang="en-US" sz="2400" dirty="0" err="1"/>
              <a:t>cho</a:t>
            </a:r>
            <a:r>
              <a:rPr lang="en-US" sz="2400" dirty="0"/>
              <a:t> </a:t>
            </a:r>
            <a:r>
              <a:rPr lang="en-US" sz="2400" dirty="0" err="1"/>
              <a:t>phép</a:t>
            </a:r>
            <a:r>
              <a:rPr lang="en-US" sz="2400" dirty="0"/>
              <a:t> </a:t>
            </a:r>
            <a:r>
              <a:rPr lang="en-US" sz="2400" dirty="0" err="1"/>
              <a:t>tổ</a:t>
            </a:r>
            <a:r>
              <a:rPr lang="en-US" sz="2400" dirty="0"/>
              <a:t> </a:t>
            </a:r>
            <a:r>
              <a:rPr lang="en-US" sz="2400" dirty="0" err="1"/>
              <a:t>chức</a:t>
            </a:r>
            <a:r>
              <a:rPr lang="en-US" sz="2400" dirty="0"/>
              <a:t/>
            </a:r>
            <a:br>
              <a:rPr lang="en-US" sz="2400" dirty="0"/>
            </a:br>
            <a:r>
              <a:rPr lang="en-US" sz="2400" dirty="0" err="1"/>
              <a:t>thẩm</a:t>
            </a:r>
            <a:r>
              <a:rPr lang="en-US" sz="2400" dirty="0"/>
              <a:t> </a:t>
            </a:r>
            <a:r>
              <a:rPr lang="en-US" sz="2400" dirty="0" err="1"/>
              <a:t>định</a:t>
            </a:r>
            <a:r>
              <a:rPr lang="en-US" sz="2400" dirty="0"/>
              <a:t> </a:t>
            </a:r>
            <a:r>
              <a:rPr lang="en-US" sz="2400" dirty="0" err="1"/>
              <a:t>Tài</a:t>
            </a:r>
            <a:r>
              <a:rPr lang="en-US" sz="2400" dirty="0"/>
              <a:t> </a:t>
            </a:r>
            <a:r>
              <a:rPr lang="en-US" sz="2400" dirty="0" err="1"/>
              <a:t>liệu</a:t>
            </a:r>
            <a:endParaRPr lang="vi-VN" sz="2400" dirty="0">
              <a:solidFill>
                <a:prstClr val="black"/>
              </a:solidFill>
            </a:endParaRPr>
          </a:p>
        </p:txBody>
      </p:sp>
    </p:spTree>
    <p:extLst>
      <p:ext uri="{BB962C8B-B14F-4D97-AF65-F5344CB8AC3E}">
        <p14:creationId xmlns:p14="http://schemas.microsoft.com/office/powerpoint/2010/main" val="41198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860171" y="1957548"/>
            <a:ext cx="10529454" cy="2470759"/>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spcBef>
                <a:spcPts val="0"/>
              </a:spcBef>
              <a:spcAft>
                <a:spcPts val="0"/>
              </a:spcAft>
              <a:tabLst>
                <a:tab pos="358775" algn="l"/>
              </a:tabLst>
            </a:pPr>
            <a:r>
              <a:rPr lang="vi-VN" sz="2400" b="1" dirty="0">
                <a:solidFill>
                  <a:srgbClr val="0000FF"/>
                </a:solidFill>
                <a:cs typeface="Arial" panose="020B0604020202020204" pitchFamily="34" charset="0"/>
              </a:rPr>
              <a:t>3.	Quản lý việc tổ chức thực hiện Chương trình làm quen với tiếng Anh dành cho trẻ em mẫu giáo theo quy định tại Thông tư số 50/TT-BGDĐT ngày 31/12/2020 của Bộ GDĐT</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807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57199" y="1515291"/>
            <a:ext cx="11312434" cy="3409406"/>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prstClr val="black"/>
                </a:solidFill>
                <a:cs typeface="Arial" pitchFamily="34" charset="0"/>
              </a:rPr>
              <a:t>	</a:t>
            </a:r>
            <a:r>
              <a:rPr lang="vi-VN" sz="2400" dirty="0">
                <a:solidFill>
                  <a:prstClr val="black"/>
                </a:solidFill>
                <a:cs typeface="Arial" pitchFamily="34" charset="0"/>
              </a:rPr>
              <a:t>Chỉ đạo, hướng dẫn các phòng GDĐT, các cơ sở GDMN có giải pháp huy động đa dạng các nguồn lực, đặc biệt là nguồn xã hội hóa để bảo đảm các điều kiện thực hiện Chương trình theo quy định tại Thông tư phù hợp với điều kiện của địa phương, của cơ sở GDMN theo quy định của pháp luật, đáp ứng nhu cầu cho trẻ em mầm non làm quen với tiếng Anh;</a:t>
            </a:r>
            <a:endParaRPr lang="en-US" sz="2400" dirty="0" smtClean="0">
              <a:solidFill>
                <a:prstClr val="black"/>
              </a:solidFill>
              <a:cs typeface="Arial" pitchFamily="34" charset="0"/>
            </a:endParaRPr>
          </a:p>
        </p:txBody>
      </p:sp>
    </p:spTree>
    <p:extLst>
      <p:ext uri="{BB962C8B-B14F-4D97-AF65-F5344CB8AC3E}">
        <p14:creationId xmlns:p14="http://schemas.microsoft.com/office/powerpoint/2010/main" val="3195751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44136" y="1240971"/>
            <a:ext cx="11312434" cy="2090058"/>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prstClr val="black"/>
                </a:solidFill>
                <a:cs typeface="Arial" pitchFamily="34" charset="0"/>
              </a:rPr>
              <a:t>	</a:t>
            </a:r>
            <a:r>
              <a:rPr lang="vi-VN" sz="2400" dirty="0">
                <a:solidFill>
                  <a:prstClr val="black"/>
                </a:solidFill>
                <a:cs typeface="Arial" pitchFamily="34" charset="0"/>
              </a:rPr>
              <a:t>Các cơ sở GDMN chỉ tổ chức cho trẻ làm quen với tiếng Anh khi có sự tự nguyện của gia đình trẻ đồng thời đáp ứng các điều kiện về giáo viên, cơ sở vật chất, tài liệu, học liệu và các yêu cầu quy định tại Thông tư;</a:t>
            </a:r>
            <a:endParaRPr lang="en-US" sz="2400" dirty="0" smtClean="0">
              <a:solidFill>
                <a:prstClr val="black"/>
              </a:solidFill>
              <a:cs typeface="Arial" pitchFamily="34" charset="0"/>
            </a:endParaRPr>
          </a:p>
        </p:txBody>
      </p:sp>
      <p:sp>
        <p:nvSpPr>
          <p:cNvPr id="3" name="Rounded Rectangle 2"/>
          <p:cNvSpPr/>
          <p:nvPr/>
        </p:nvSpPr>
        <p:spPr>
          <a:xfrm>
            <a:off x="444136" y="4071258"/>
            <a:ext cx="11312434" cy="1232263"/>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prstClr val="black"/>
                </a:solidFill>
                <a:cs typeface="Arial" pitchFamily="34" charset="0"/>
              </a:rPr>
              <a:t>	</a:t>
            </a:r>
            <a:r>
              <a:rPr lang="vi-VN" sz="2400" dirty="0">
                <a:solidFill>
                  <a:prstClr val="black"/>
                </a:solidFill>
                <a:cs typeface="Arial" pitchFamily="34" charset="0"/>
              </a:rPr>
              <a:t>Kiểm tra, giám sát việc tổ chức thực hiện, xử lý các trường hợp vi phạm theo thẩm quyền;</a:t>
            </a:r>
            <a:endParaRPr lang="en-US" sz="2400" dirty="0" smtClean="0">
              <a:solidFill>
                <a:prstClr val="black"/>
              </a:solidFill>
              <a:cs typeface="Arial" pitchFamily="34" charset="0"/>
            </a:endParaRPr>
          </a:p>
        </p:txBody>
      </p:sp>
    </p:spTree>
    <p:extLst>
      <p:ext uri="{BB962C8B-B14F-4D97-AF65-F5344CB8AC3E}">
        <p14:creationId xmlns:p14="http://schemas.microsoft.com/office/powerpoint/2010/main" val="3213244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6" name="TextBox 5"/>
          <p:cNvSpPr txBox="1"/>
          <p:nvPr/>
        </p:nvSpPr>
        <p:spPr>
          <a:xfrm>
            <a:off x="523855" y="966683"/>
            <a:ext cx="11215267" cy="1131848"/>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Thông</a:t>
            </a:r>
            <a:r>
              <a:rPr lang="en-US" sz="2400" dirty="0"/>
              <a:t> </a:t>
            </a:r>
            <a:r>
              <a:rPr lang="en-US" sz="2400" dirty="0" err="1"/>
              <a:t>tư</a:t>
            </a:r>
            <a:r>
              <a:rPr lang="en-US" sz="2400" dirty="0"/>
              <a:t> </a:t>
            </a:r>
            <a:r>
              <a:rPr lang="en-US" sz="2400" dirty="0" err="1"/>
              <a:t>số</a:t>
            </a:r>
            <a:r>
              <a:rPr lang="en-US" sz="2400" dirty="0"/>
              <a:t> 50/TT-BGDDT </a:t>
            </a:r>
            <a:r>
              <a:rPr lang="en-US" sz="2400" dirty="0" err="1"/>
              <a:t>ngày</a:t>
            </a:r>
            <a:r>
              <a:rPr lang="en-US" sz="2400" dirty="0"/>
              <a:t> 31 </a:t>
            </a:r>
            <a:r>
              <a:rPr lang="en-US" sz="2400" dirty="0" err="1"/>
              <a:t>tháng</a:t>
            </a:r>
            <a:r>
              <a:rPr lang="en-US" sz="2400" dirty="0"/>
              <a:t> 12 </a:t>
            </a:r>
            <a:r>
              <a:rPr lang="en-US" sz="2400" dirty="0" err="1"/>
              <a:t>năm</a:t>
            </a:r>
            <a:r>
              <a:rPr lang="en-US" sz="2400" dirty="0"/>
              <a:t> 2020 </a:t>
            </a:r>
            <a:r>
              <a:rPr lang="en-US" sz="2400" dirty="0" err="1"/>
              <a:t>của</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ban </a:t>
            </a:r>
            <a:r>
              <a:rPr lang="en-US" sz="2400" dirty="0" err="1"/>
              <a:t>hành</a:t>
            </a:r>
            <a:r>
              <a:rPr lang="en-US" sz="2400" dirty="0"/>
              <a:t> </a:t>
            </a:r>
            <a:r>
              <a:rPr lang="en-US" sz="2400" dirty="0" err="1"/>
              <a:t>chương</a:t>
            </a:r>
            <a:r>
              <a:rPr lang="en-US" sz="2400" dirty="0"/>
              <a:t> </a:t>
            </a:r>
            <a:r>
              <a:rPr lang="en-US" sz="2400" dirty="0" err="1"/>
              <a:t>trình</a:t>
            </a:r>
            <a:r>
              <a:rPr lang="en-US" sz="2400" dirty="0"/>
              <a:t> </a:t>
            </a:r>
            <a:r>
              <a:rPr lang="en-US" sz="2400" dirty="0" err="1"/>
              <a:t>làm</a:t>
            </a:r>
            <a:r>
              <a:rPr lang="en-US" sz="2400" dirty="0"/>
              <a:t> </a:t>
            </a:r>
            <a:r>
              <a:rPr lang="en-US" sz="2400" dirty="0" err="1"/>
              <a:t>quen</a:t>
            </a:r>
            <a:r>
              <a:rPr lang="en-US" sz="2400" dirty="0"/>
              <a:t> </a:t>
            </a:r>
            <a:r>
              <a:rPr lang="en-US" sz="2400" dirty="0" err="1"/>
              <a:t>tiếng</a:t>
            </a:r>
            <a:r>
              <a:rPr lang="en-US" sz="2400" dirty="0"/>
              <a:t> </a:t>
            </a:r>
            <a:r>
              <a:rPr lang="en-US" sz="2400" dirty="0" err="1"/>
              <a:t>Anh</a:t>
            </a:r>
            <a:r>
              <a:rPr lang="en-US" sz="2400" dirty="0"/>
              <a:t> </a:t>
            </a:r>
            <a:r>
              <a:rPr lang="en-US" sz="2400" dirty="0" err="1"/>
              <a:t>cho</a:t>
            </a:r>
            <a:r>
              <a:rPr lang="en-US" sz="2400" dirty="0"/>
              <a:t> </a:t>
            </a:r>
            <a:r>
              <a:rPr lang="en-US" sz="2400" dirty="0" err="1"/>
              <a:t>trẻ</a:t>
            </a:r>
            <a:r>
              <a:rPr lang="en-US" sz="2400" dirty="0"/>
              <a:t> </a:t>
            </a:r>
            <a:r>
              <a:rPr lang="en-US" sz="2400" dirty="0" err="1"/>
              <a:t>em</a:t>
            </a:r>
            <a:r>
              <a:rPr lang="en-US" sz="2400" dirty="0"/>
              <a:t>;</a:t>
            </a:r>
            <a:endParaRPr lang="en-US" sz="2400" dirty="0">
              <a:solidFill>
                <a:prstClr val="black"/>
              </a:solidFill>
            </a:endParaRPr>
          </a:p>
        </p:txBody>
      </p:sp>
      <p:sp>
        <p:nvSpPr>
          <p:cNvPr id="7" name="TextBox 6"/>
          <p:cNvSpPr txBox="1"/>
          <p:nvPr/>
        </p:nvSpPr>
        <p:spPr>
          <a:xfrm>
            <a:off x="523855" y="2719470"/>
            <a:ext cx="11215267" cy="1685846"/>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Công</a:t>
            </a:r>
            <a:r>
              <a:rPr lang="en-US" sz="2400" dirty="0"/>
              <a:t> </a:t>
            </a:r>
            <a:r>
              <a:rPr lang="en-US" sz="2400" dirty="0" err="1"/>
              <a:t>văn</a:t>
            </a:r>
            <a:r>
              <a:rPr lang="en-US" sz="2400" dirty="0"/>
              <a:t> </a:t>
            </a:r>
            <a:r>
              <a:rPr lang="en-US" sz="2400" dirty="0" err="1"/>
              <a:t>số</a:t>
            </a:r>
            <a:r>
              <a:rPr lang="en-US" sz="2400" dirty="0"/>
              <a:t> 2387/BGDĐT-GDMN </a:t>
            </a:r>
            <a:r>
              <a:rPr lang="en-US" sz="2400" dirty="0" err="1"/>
              <a:t>ngày</a:t>
            </a:r>
            <a:r>
              <a:rPr lang="en-US" sz="2400" dirty="0"/>
              <a:t> 09 </a:t>
            </a:r>
            <a:r>
              <a:rPr lang="en-US" sz="2400" dirty="0" err="1"/>
              <a:t>tháng</a:t>
            </a:r>
            <a:r>
              <a:rPr lang="en-US" sz="2400" dirty="0"/>
              <a:t> 6 </a:t>
            </a:r>
            <a:r>
              <a:rPr lang="en-US" sz="2400" dirty="0" err="1"/>
              <a:t>năm</a:t>
            </a:r>
            <a:r>
              <a:rPr lang="en-US" sz="2400" dirty="0"/>
              <a:t> 2021 </a:t>
            </a:r>
            <a:r>
              <a:rPr lang="en-US" sz="2400" dirty="0" err="1"/>
              <a:t>của</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en-US" sz="2400" dirty="0" err="1"/>
              <a:t>Triển</a:t>
            </a:r>
            <a:r>
              <a:rPr lang="en-US" sz="2400" dirty="0"/>
              <a:t> </a:t>
            </a:r>
            <a:r>
              <a:rPr lang="en-US" sz="2400" dirty="0" err="1"/>
              <a:t>khai</a:t>
            </a:r>
            <a:r>
              <a:rPr lang="en-US" sz="2400" dirty="0"/>
              <a:t> </a:t>
            </a:r>
            <a:r>
              <a:rPr lang="en-US" sz="2400" dirty="0" err="1"/>
              <a:t>thực</a:t>
            </a:r>
            <a:r>
              <a:rPr lang="en-US" sz="2400" dirty="0"/>
              <a:t> </a:t>
            </a:r>
            <a:r>
              <a:rPr lang="en-US" sz="2400" dirty="0" err="1"/>
              <a:t>hiện</a:t>
            </a:r>
            <a:r>
              <a:rPr lang="en-US" sz="2400" dirty="0"/>
              <a:t> </a:t>
            </a:r>
            <a:r>
              <a:rPr lang="en-US" sz="2400" dirty="0" err="1"/>
              <a:t>Chương</a:t>
            </a:r>
            <a:r>
              <a:rPr lang="en-US" sz="2400" dirty="0"/>
              <a:t> </a:t>
            </a:r>
            <a:r>
              <a:rPr lang="en-US" sz="2400" dirty="0" err="1"/>
              <a:t>trình</a:t>
            </a:r>
            <a:r>
              <a:rPr lang="en-US" sz="2400" dirty="0"/>
              <a:t> GDMN </a:t>
            </a:r>
            <a:r>
              <a:rPr lang="en-US" sz="2400" dirty="0" err="1"/>
              <a:t>sau</a:t>
            </a:r>
            <a:r>
              <a:rPr lang="en-US" sz="2400" dirty="0"/>
              <a:t> </a:t>
            </a:r>
            <a:r>
              <a:rPr lang="en-US" sz="2400" dirty="0" err="1"/>
              <a:t>sửa</a:t>
            </a:r>
            <a:r>
              <a:rPr lang="en-US" sz="2400" dirty="0"/>
              <a:t> </a:t>
            </a:r>
            <a:r>
              <a:rPr lang="en-US" sz="2400" dirty="0" err="1"/>
              <a:t>đổi</a:t>
            </a:r>
            <a:r>
              <a:rPr lang="en-US" sz="2400" dirty="0"/>
              <a:t>, </a:t>
            </a:r>
            <a:r>
              <a:rPr lang="en-US" sz="2400" dirty="0" err="1"/>
              <a:t>bổ</a:t>
            </a:r>
            <a:r>
              <a:rPr lang="en-US" sz="2400" dirty="0"/>
              <a:t> sung </a:t>
            </a:r>
            <a:r>
              <a:rPr lang="en-US" sz="2400" dirty="0" err="1"/>
              <a:t>và</a:t>
            </a:r>
            <a:r>
              <a:rPr lang="en-US" sz="2400" dirty="0"/>
              <a:t> </a:t>
            </a:r>
            <a:r>
              <a:rPr lang="en-US" sz="2400" dirty="0" err="1"/>
              <a:t>Chương</a:t>
            </a:r>
            <a:r>
              <a:rPr lang="en-US" sz="2400" dirty="0"/>
              <a:t> </a:t>
            </a:r>
            <a:r>
              <a:rPr lang="en-US" sz="2400" dirty="0" err="1"/>
              <a:t>trình</a:t>
            </a:r>
            <a:r>
              <a:rPr lang="en-US" sz="2400" dirty="0"/>
              <a:t> </a:t>
            </a:r>
            <a:r>
              <a:rPr lang="en-US" sz="2400" dirty="0" err="1"/>
              <a:t>làm</a:t>
            </a:r>
            <a:r>
              <a:rPr lang="en-US" sz="2400" dirty="0"/>
              <a:t> </a:t>
            </a:r>
            <a:r>
              <a:rPr lang="en-US" sz="2400" dirty="0" err="1"/>
              <a:t>quen</a:t>
            </a:r>
            <a:r>
              <a:rPr lang="en-US" sz="2400" dirty="0"/>
              <a:t> </a:t>
            </a:r>
            <a:r>
              <a:rPr lang="en-US" sz="2400" dirty="0" err="1"/>
              <a:t>với</a:t>
            </a:r>
            <a:r>
              <a:rPr lang="en-US" sz="2400" dirty="0"/>
              <a:t> </a:t>
            </a:r>
            <a:r>
              <a:rPr lang="en-US" sz="2400" dirty="0" err="1"/>
              <a:t>tiếng</a:t>
            </a:r>
            <a:r>
              <a:rPr lang="en-US" sz="2400" dirty="0"/>
              <a:t> </a:t>
            </a:r>
            <a:r>
              <a:rPr lang="en-US" sz="2400" dirty="0" err="1"/>
              <a:t>Anh</a:t>
            </a:r>
            <a:r>
              <a:rPr lang="en-US" sz="2400" dirty="0"/>
              <a:t> </a:t>
            </a:r>
            <a:r>
              <a:rPr lang="en-US" sz="2400" dirty="0" err="1"/>
              <a:t>dành</a:t>
            </a:r>
            <a:r>
              <a:rPr lang="en-US" sz="2400" dirty="0"/>
              <a:t> </a:t>
            </a:r>
            <a:r>
              <a:rPr lang="en-US" sz="2400" dirty="0" err="1"/>
              <a:t>cho</a:t>
            </a:r>
            <a:r>
              <a:rPr lang="en-US" sz="2400" dirty="0"/>
              <a:t> </a:t>
            </a:r>
            <a:r>
              <a:rPr lang="en-US" sz="2400" dirty="0" err="1"/>
              <a:t>trẻ</a:t>
            </a:r>
            <a:r>
              <a:rPr lang="en-US" sz="2400" dirty="0"/>
              <a:t> </a:t>
            </a:r>
            <a:r>
              <a:rPr lang="en-US" sz="2400" dirty="0" err="1"/>
              <a:t>em</a:t>
            </a:r>
            <a:r>
              <a:rPr lang="en-US" sz="2400" dirty="0"/>
              <a:t> </a:t>
            </a:r>
            <a:r>
              <a:rPr lang="en-US" sz="2400" dirty="0" err="1"/>
              <a:t>mẫu</a:t>
            </a:r>
            <a:r>
              <a:rPr lang="en-US" sz="2400" dirty="0"/>
              <a:t> </a:t>
            </a:r>
            <a:r>
              <a:rPr lang="en-US" sz="2400" dirty="0" err="1"/>
              <a:t>giáo</a:t>
            </a:r>
            <a:r>
              <a:rPr lang="en-US" sz="2400" dirty="0"/>
              <a:t>;</a:t>
            </a:r>
            <a:endParaRPr lang="en-US" sz="2400" dirty="0">
              <a:solidFill>
                <a:prstClr val="black"/>
              </a:solidFill>
            </a:endParaRPr>
          </a:p>
        </p:txBody>
      </p:sp>
    </p:spTree>
    <p:extLst>
      <p:ext uri="{BB962C8B-B14F-4D97-AF65-F5344CB8AC3E}">
        <p14:creationId xmlns:p14="http://schemas.microsoft.com/office/powerpoint/2010/main" val="2237859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008" y="2342751"/>
            <a:ext cx="8389228" cy="1938304"/>
          </a:xfrm>
          <a:noFill/>
          <a:ln>
            <a:noFill/>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4000" b="1" dirty="0" smtClean="0">
                <a:solidFill>
                  <a:srgbClr val="FF0000"/>
                </a:solidFill>
                <a:latin typeface="Arial" pitchFamily="34" charset="0"/>
                <a:cs typeface="Arial" pitchFamily="34" charset="0"/>
              </a:rPr>
              <a:t/>
            </a:r>
            <a:br>
              <a:rPr lang="en-US" sz="4000" b="1" dirty="0" smtClean="0">
                <a:solidFill>
                  <a:srgbClr val="FF0000"/>
                </a:solidFill>
                <a:latin typeface="Arial" pitchFamily="34" charset="0"/>
                <a:cs typeface="Arial" pitchFamily="34" charset="0"/>
              </a:rPr>
            </a:br>
            <a:r>
              <a:rPr lang="vi-VN" sz="4000" b="1" dirty="0" smtClean="0">
                <a:solidFill>
                  <a:srgbClr val="FF0000"/>
                </a:solidFill>
                <a:latin typeface="Arial" panose="020B0604020202020204" pitchFamily="34" charset="0"/>
                <a:cs typeface="Arial" panose="020B0604020202020204" pitchFamily="34" charset="0"/>
              </a:rPr>
              <a:t>IV</a:t>
            </a:r>
            <a:r>
              <a:rPr lang="vi-VN" sz="4000" b="1" dirty="0">
                <a:solidFill>
                  <a:srgbClr val="FF0000"/>
                </a:solidFill>
                <a:latin typeface="Arial" panose="020B0604020202020204" pitchFamily="34" charset="0"/>
                <a:cs typeface="Arial" panose="020B0604020202020204" pitchFamily="34" charset="0"/>
              </a:rPr>
              <a:t>.	Một số nội dung lưu ý</a:t>
            </a:r>
            <a:endParaRPr lang="en-US" sz="4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294476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093" y="922104"/>
            <a:ext cx="9439440" cy="706517"/>
          </a:xfrm>
        </p:spPr>
        <p:style>
          <a:lnRef idx="1">
            <a:schemeClr val="accent6"/>
          </a:lnRef>
          <a:fillRef idx="2">
            <a:schemeClr val="accent6"/>
          </a:fillRef>
          <a:effectRef idx="1">
            <a:schemeClr val="accent6"/>
          </a:effectRef>
          <a:fontRef idx="minor">
            <a:schemeClr val="dk1"/>
          </a:fontRef>
        </p:style>
        <p:txBody>
          <a:bodyPr/>
          <a:lstStyle/>
          <a:p>
            <a:pPr marL="0" indent="0" algn="just">
              <a:lnSpc>
                <a:spcPct val="150000"/>
              </a:lnSpc>
              <a:spcBef>
                <a:spcPts val="0"/>
              </a:spcBef>
              <a:buNone/>
            </a:pPr>
            <a:r>
              <a:rPr lang="en-US" sz="2400" b="1" dirty="0" smtClean="0">
                <a:latin typeface="Arial" panose="020B0604020202020204" pitchFamily="34" charset="0"/>
                <a:cs typeface="Arial" panose="020B0604020202020204" pitchFamily="34" charset="0"/>
              </a:rPr>
              <a:t>+ </a:t>
            </a:r>
            <a:r>
              <a:rPr lang="vi-VN" sz="2400" b="1" dirty="0" smtClean="0">
                <a:cs typeface="Arial" panose="020B0604020202020204" pitchFamily="34" charset="0"/>
              </a:rPr>
              <a:t>Phòng </a:t>
            </a:r>
            <a:r>
              <a:rPr lang="vi-VN" sz="2400" b="1" dirty="0">
                <a:cs typeface="Arial" panose="020B0604020202020204" pitchFamily="34" charset="0"/>
              </a:rPr>
              <a:t>Giáo dục và Đào tạo và </a:t>
            </a:r>
            <a:r>
              <a:rPr lang="en-US" sz="2400" b="1" dirty="0" smtClean="0">
                <a:cs typeface="Arial" panose="020B0604020202020204" pitchFamily="34" charset="0"/>
              </a:rPr>
              <a:t>c</a:t>
            </a:r>
            <a:r>
              <a:rPr lang="vi-VN" sz="2400" b="1" dirty="0" smtClean="0">
                <a:cs typeface="Arial" panose="020B0604020202020204" pitchFamily="34" charset="0"/>
              </a:rPr>
              <a:t>ác </a:t>
            </a:r>
            <a:r>
              <a:rPr lang="vi-VN" sz="2400" b="1" dirty="0">
                <a:cs typeface="Arial" panose="020B0604020202020204" pitchFamily="34" charset="0"/>
              </a:rPr>
              <a:t>cơ sở Giáo dục mầm non</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736525" y="2090077"/>
            <a:ext cx="8812421" cy="3970318"/>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endParaRPr lang="en-US" sz="2400" dirty="0" smtClean="0"/>
          </a:p>
          <a:p>
            <a:pPr marL="342900" indent="-342900" algn="just" fontAlgn="auto">
              <a:lnSpc>
                <a:spcPct val="150000"/>
              </a:lnSpc>
              <a:spcBef>
                <a:spcPts val="0"/>
              </a:spcBef>
              <a:spcAft>
                <a:spcPts val="0"/>
              </a:spcAft>
              <a:buFont typeface="Courier New" panose="02070309020205020404" pitchFamily="49" charset="0"/>
              <a:buChar char="o"/>
            </a:pPr>
            <a:r>
              <a:rPr lang="en-US" sz="2400" dirty="0" err="1" smtClean="0"/>
              <a:t>Để</a:t>
            </a:r>
            <a:r>
              <a:rPr lang="en-US" sz="2400" dirty="0" smtClean="0"/>
              <a:t> </a:t>
            </a:r>
            <a:r>
              <a:rPr lang="en-US" sz="2400" dirty="0" err="1"/>
              <a:t>đảm</a:t>
            </a:r>
            <a:r>
              <a:rPr lang="en-US" sz="2400" dirty="0"/>
              <a:t> </a:t>
            </a:r>
            <a:r>
              <a:rPr lang="en-US" sz="2400" dirty="0" err="1"/>
              <a:t>bảo</a:t>
            </a:r>
            <a:r>
              <a:rPr lang="en-US" sz="2400" dirty="0"/>
              <a:t> </a:t>
            </a:r>
            <a:r>
              <a:rPr lang="en-US" sz="2400" dirty="0" err="1"/>
              <a:t>công</a:t>
            </a:r>
            <a:r>
              <a:rPr lang="en-US" sz="2400" dirty="0"/>
              <a:t> </a:t>
            </a:r>
            <a:r>
              <a:rPr lang="en-US" sz="2400" dirty="0" err="1"/>
              <a:t>tác</a:t>
            </a:r>
            <a:r>
              <a:rPr lang="en-US" sz="2400" dirty="0"/>
              <a:t> </a:t>
            </a:r>
            <a:r>
              <a:rPr lang="en-US" sz="2400" dirty="0" err="1"/>
              <a:t>thống</a:t>
            </a:r>
            <a:r>
              <a:rPr lang="en-US" sz="2400" dirty="0"/>
              <a:t> </a:t>
            </a:r>
            <a:r>
              <a:rPr lang="en-US" sz="2400" dirty="0" err="1"/>
              <a:t>kê</a:t>
            </a:r>
            <a:r>
              <a:rPr lang="en-US" sz="2400" dirty="0"/>
              <a:t> </a:t>
            </a:r>
            <a:r>
              <a:rPr lang="en-US" sz="2400" dirty="0" err="1"/>
              <a:t>được</a:t>
            </a:r>
            <a:r>
              <a:rPr lang="en-US" sz="2400" dirty="0"/>
              <a:t> </a:t>
            </a:r>
            <a:r>
              <a:rPr lang="en-US" sz="2400" dirty="0" err="1"/>
              <a:t>xuyên</a:t>
            </a:r>
            <a:r>
              <a:rPr lang="en-US" sz="2400" dirty="0"/>
              <a:t> </a:t>
            </a:r>
            <a:r>
              <a:rPr lang="en-US" sz="2400" dirty="0" err="1"/>
              <a:t>suốt</a:t>
            </a:r>
            <a:r>
              <a:rPr lang="en-US" sz="2400" dirty="0"/>
              <a:t>, </a:t>
            </a:r>
            <a:r>
              <a:rPr lang="en-US" sz="2400" dirty="0" err="1"/>
              <a:t>đề</a:t>
            </a:r>
            <a:r>
              <a:rPr lang="en-US" sz="2400" dirty="0"/>
              <a:t> </a:t>
            </a:r>
            <a:r>
              <a:rPr lang="en-US" sz="2400" dirty="0" err="1"/>
              <a:t>nghị</a:t>
            </a:r>
            <a:r>
              <a:rPr lang="en-US" sz="2400" dirty="0"/>
              <a:t> </a:t>
            </a:r>
            <a:r>
              <a:rPr lang="en-US" sz="2400" dirty="0" err="1"/>
              <a:t>các</a:t>
            </a:r>
            <a:r>
              <a:rPr lang="en-US" sz="2400" dirty="0"/>
              <a:t> </a:t>
            </a:r>
            <a:r>
              <a:rPr lang="en-US" sz="2400" dirty="0" err="1"/>
              <a:t>phòng</a:t>
            </a:r>
            <a:r>
              <a:rPr lang="en-US" sz="2400" dirty="0"/>
              <a:t> GDĐT </a:t>
            </a:r>
            <a:r>
              <a:rPr lang="en-US" sz="2400" dirty="0" err="1"/>
              <a:t>rà</a:t>
            </a:r>
            <a:r>
              <a:rPr lang="en-US" sz="2400" dirty="0"/>
              <a:t> </a:t>
            </a:r>
            <a:r>
              <a:rPr lang="en-US" sz="2400" dirty="0" err="1"/>
              <a:t>soát</a:t>
            </a:r>
            <a:r>
              <a:rPr lang="en-US" sz="2400" dirty="0"/>
              <a:t> </a:t>
            </a:r>
            <a:r>
              <a:rPr lang="en-US" sz="2400" dirty="0" err="1"/>
              <a:t>và</a:t>
            </a:r>
            <a:r>
              <a:rPr lang="en-US" sz="2400" dirty="0"/>
              <a:t> </a:t>
            </a:r>
            <a:r>
              <a:rPr lang="en-US" sz="2400" dirty="0" err="1"/>
              <a:t>báo</a:t>
            </a:r>
            <a:r>
              <a:rPr lang="en-US" sz="2400" dirty="0"/>
              <a:t> </a:t>
            </a:r>
            <a:r>
              <a:rPr lang="en-US" sz="2400" dirty="0" err="1"/>
              <a:t>số</a:t>
            </a:r>
            <a:r>
              <a:rPr lang="en-US" sz="2400" dirty="0"/>
              <a:t> </a:t>
            </a:r>
            <a:r>
              <a:rPr lang="en-US" sz="2400" dirty="0" err="1"/>
              <a:t>lượng</a:t>
            </a:r>
            <a:r>
              <a:rPr lang="en-US" sz="2400" dirty="0"/>
              <a:t> </a:t>
            </a:r>
            <a:r>
              <a:rPr lang="en-US" sz="2400" dirty="0" err="1"/>
              <a:t>trung</a:t>
            </a:r>
            <a:r>
              <a:rPr lang="en-US" sz="2400" dirty="0"/>
              <a:t> </a:t>
            </a:r>
            <a:r>
              <a:rPr lang="en-US" sz="2400" dirty="0" err="1"/>
              <a:t>tâm</a:t>
            </a:r>
            <a:r>
              <a:rPr lang="en-US" sz="2400" dirty="0"/>
              <a:t> AV </a:t>
            </a:r>
            <a:r>
              <a:rPr lang="en-US" sz="2400" dirty="0" err="1"/>
              <a:t>còn</a:t>
            </a:r>
            <a:r>
              <a:rPr lang="en-US" sz="2400" dirty="0"/>
              <a:t> </a:t>
            </a:r>
            <a:r>
              <a:rPr lang="en-US" sz="2400" dirty="0" err="1"/>
              <a:t>hoạt</a:t>
            </a:r>
            <a:r>
              <a:rPr lang="en-US" sz="2400" dirty="0"/>
              <a:t> </a:t>
            </a:r>
            <a:r>
              <a:rPr lang="en-US" sz="2400" dirty="0" err="1"/>
              <a:t>động</a:t>
            </a:r>
            <a:r>
              <a:rPr lang="en-US" sz="2400" dirty="0"/>
              <a:t> </a:t>
            </a:r>
            <a:r>
              <a:rPr lang="en-US" sz="2400" dirty="0" err="1"/>
              <a:t>tại</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GDMN </a:t>
            </a:r>
            <a:r>
              <a:rPr lang="en-US" sz="2400" dirty="0" err="1"/>
              <a:t>về</a:t>
            </a:r>
            <a:r>
              <a:rPr lang="en-US" sz="2400" dirty="0"/>
              <a:t> </a:t>
            </a:r>
            <a:r>
              <a:rPr lang="en-US" sz="2400" dirty="0" err="1"/>
              <a:t>phòng</a:t>
            </a:r>
            <a:r>
              <a:rPr lang="en-US" sz="2400" dirty="0"/>
              <a:t> </a:t>
            </a:r>
            <a:r>
              <a:rPr lang="en-US" sz="2400" dirty="0" smtClean="0"/>
              <a:t>GDMN</a:t>
            </a:r>
            <a:r>
              <a:rPr lang="en-US" sz="2400" dirty="0"/>
              <a:t> </a:t>
            </a:r>
            <a:r>
              <a:rPr lang="en-US" sz="2400" i="1" dirty="0" smtClean="0"/>
              <a:t>(</a:t>
            </a:r>
            <a:r>
              <a:rPr lang="en-US" sz="2400" i="1" dirty="0" err="1" smtClean="0"/>
              <a:t>sẽ</a:t>
            </a:r>
            <a:r>
              <a:rPr lang="en-US" sz="2400" i="1" dirty="0" smtClean="0"/>
              <a:t> </a:t>
            </a:r>
            <a:r>
              <a:rPr lang="en-US" sz="2400" i="1" dirty="0" err="1"/>
              <a:t>gửi</a:t>
            </a:r>
            <a:r>
              <a:rPr lang="en-US" sz="2400" i="1" dirty="0"/>
              <a:t> </a:t>
            </a:r>
            <a:r>
              <a:rPr lang="en-US" sz="2400" i="1" dirty="0" err="1"/>
              <a:t>mẫu</a:t>
            </a:r>
            <a:r>
              <a:rPr lang="en-US" sz="2400" i="1" dirty="0" smtClean="0"/>
              <a:t>).</a:t>
            </a:r>
          </a:p>
          <a:p>
            <a:pPr marL="342900" lvl="0" indent="-342900" algn="just" fontAlgn="auto">
              <a:lnSpc>
                <a:spcPct val="150000"/>
              </a:lnSpc>
              <a:spcBef>
                <a:spcPts val="0"/>
              </a:spcBef>
              <a:spcAft>
                <a:spcPts val="0"/>
              </a:spcAft>
              <a:buFont typeface="Courier New" panose="02070309020205020404" pitchFamily="49" charset="0"/>
              <a:buChar char="o"/>
            </a:pPr>
            <a:r>
              <a:rPr lang="pt-BR" sz="2400" dirty="0">
                <a:solidFill>
                  <a:srgbClr val="0000FF"/>
                </a:solidFill>
              </a:rPr>
              <a:t>Các đơn vị PGDĐT triển khai và nghiêm túc thực hiện theo Thông tư 50</a:t>
            </a:r>
            <a:r>
              <a:rPr lang="pt-BR" sz="2400" dirty="0" smtClean="0">
                <a:solidFill>
                  <a:srgbClr val="0000FF"/>
                </a:solidFill>
              </a:rPr>
              <a:t>.</a:t>
            </a:r>
            <a:endParaRPr lang="en-US" sz="2400" i="1" dirty="0" smtClean="0">
              <a:solidFill>
                <a:srgbClr val="0000FF"/>
              </a:solidFill>
            </a:endParaRPr>
          </a:p>
          <a:p>
            <a:pPr marL="342900" indent="-342900" algn="just" fontAlgn="auto">
              <a:lnSpc>
                <a:spcPct val="150000"/>
              </a:lnSpc>
              <a:spcBef>
                <a:spcPts val="0"/>
              </a:spcBef>
              <a:spcAft>
                <a:spcPts val="0"/>
              </a:spcAft>
              <a:buFont typeface="Courier New" panose="02070309020205020404" pitchFamily="49" charset="0"/>
              <a:buChar char="o"/>
            </a:pPr>
            <a:endParaRPr lang="en-US" sz="2400" dirty="0">
              <a:solidFill>
                <a:prstClr val="black"/>
              </a:solidFill>
            </a:endParaRPr>
          </a:p>
        </p:txBody>
      </p:sp>
    </p:spTree>
    <p:extLst>
      <p:ext uri="{BB962C8B-B14F-4D97-AF65-F5344CB8AC3E}">
        <p14:creationId xmlns:p14="http://schemas.microsoft.com/office/powerpoint/2010/main" val="233214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10402" y="569489"/>
            <a:ext cx="10719598" cy="2308324"/>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vi-VN" sz="2400" dirty="0"/>
              <a:t>Phòng giáo dục và đào tạo </a:t>
            </a:r>
            <a:r>
              <a:rPr lang="en-US" sz="2400" dirty="0" err="1"/>
              <a:t>thành</a:t>
            </a:r>
            <a:r>
              <a:rPr lang="en-US" sz="2400" dirty="0"/>
              <a:t> </a:t>
            </a:r>
            <a:r>
              <a:rPr lang="en-US" sz="2400" dirty="0" err="1"/>
              <a:t>phố</a:t>
            </a:r>
            <a:r>
              <a:rPr lang="en-US" sz="2400" dirty="0"/>
              <a:t> </a:t>
            </a:r>
            <a:r>
              <a:rPr lang="en-US" sz="2400" dirty="0" err="1"/>
              <a:t>Thủ</a:t>
            </a:r>
            <a:r>
              <a:rPr lang="en-US" sz="2400" dirty="0"/>
              <a:t> </a:t>
            </a:r>
            <a:r>
              <a:rPr lang="en-US" sz="2400" dirty="0" err="1"/>
              <a:t>Đức</a:t>
            </a:r>
            <a:r>
              <a:rPr lang="en-US" sz="2400" dirty="0"/>
              <a:t> </a:t>
            </a:r>
            <a:r>
              <a:rPr lang="en-US" sz="2400" dirty="0" err="1"/>
              <a:t>và</a:t>
            </a:r>
            <a:r>
              <a:rPr lang="en-US" sz="2400" dirty="0"/>
              <a:t> </a:t>
            </a:r>
            <a:r>
              <a:rPr lang="vi-VN" sz="2400" dirty="0"/>
              <a:t>các quận/huyện có trách nhiệm hướng dẫn, kiểm tra, quản lý các cơ sở giáo dục mầm non có tổ chức triển khai cho trẻ làm quen với tiếng Anh đảm bảo chất lượng, hiệu quả, phù hợp nhu cầu của gia đình trẻ</a:t>
            </a:r>
            <a:r>
              <a:rPr lang="en-US" sz="2400" i="1" dirty="0" smtClean="0">
                <a:solidFill>
                  <a:prstClr val="black"/>
                </a:solidFill>
              </a:rPr>
              <a:t>.</a:t>
            </a:r>
            <a:endParaRPr lang="en-US" sz="2400" dirty="0">
              <a:solidFill>
                <a:prstClr val="black"/>
              </a:solidFill>
            </a:endParaRPr>
          </a:p>
        </p:txBody>
      </p:sp>
      <p:sp>
        <p:nvSpPr>
          <p:cNvPr id="7" name="TextBox 6"/>
          <p:cNvSpPr txBox="1"/>
          <p:nvPr/>
        </p:nvSpPr>
        <p:spPr>
          <a:xfrm>
            <a:off x="710402" y="3164644"/>
            <a:ext cx="8163633" cy="2793842"/>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Tổ</a:t>
            </a:r>
            <a:r>
              <a:rPr lang="en-US" sz="2400" dirty="0"/>
              <a:t> </a:t>
            </a:r>
            <a:r>
              <a:rPr lang="en-US" sz="2400" dirty="0" err="1"/>
              <a:t>chức</a:t>
            </a:r>
            <a:r>
              <a:rPr lang="en-US" sz="2400" dirty="0"/>
              <a:t> </a:t>
            </a:r>
            <a:r>
              <a:rPr lang="en-US" sz="2400" dirty="0" err="1"/>
              <a:t>rà</a:t>
            </a:r>
            <a:r>
              <a:rPr lang="en-US" sz="2400" dirty="0"/>
              <a:t> </a:t>
            </a:r>
            <a:r>
              <a:rPr lang="en-US" sz="2400" dirty="0" err="1"/>
              <a:t>soát</a:t>
            </a:r>
            <a:r>
              <a:rPr lang="en-US" sz="2400" dirty="0"/>
              <a:t> </a:t>
            </a:r>
            <a:r>
              <a:rPr lang="en-US" sz="2400" dirty="0" err="1"/>
              <a:t>các</a:t>
            </a:r>
            <a:r>
              <a:rPr lang="en-US" sz="2400" dirty="0"/>
              <a:t> </a:t>
            </a:r>
            <a:r>
              <a:rPr lang="en-US" sz="2400" dirty="0" err="1"/>
              <a:t>điều</a:t>
            </a:r>
            <a:r>
              <a:rPr lang="en-US" sz="2400" dirty="0"/>
              <a:t> </a:t>
            </a:r>
            <a:r>
              <a:rPr lang="en-US" sz="2400" dirty="0" err="1"/>
              <a:t>kiện</a:t>
            </a:r>
            <a:r>
              <a:rPr lang="en-US" sz="2400" dirty="0"/>
              <a:t> </a:t>
            </a:r>
            <a:r>
              <a:rPr lang="en-US" sz="2400" dirty="0" err="1"/>
              <a:t>về</a:t>
            </a:r>
            <a:r>
              <a:rPr lang="en-US" sz="2400" dirty="0"/>
              <a:t> </a:t>
            </a:r>
            <a:r>
              <a:rPr lang="en-US" sz="2400" dirty="0" err="1"/>
              <a:t>cơ</a:t>
            </a:r>
            <a:r>
              <a:rPr lang="en-US" sz="2400" dirty="0"/>
              <a:t> </a:t>
            </a:r>
            <a:r>
              <a:rPr lang="en-US" sz="2400" dirty="0" err="1"/>
              <a:t>sở</a:t>
            </a:r>
            <a:r>
              <a:rPr lang="en-US" sz="2400" dirty="0"/>
              <a:t> </a:t>
            </a:r>
            <a:r>
              <a:rPr lang="en-US" sz="2400" dirty="0" err="1"/>
              <a:t>vật</a:t>
            </a:r>
            <a:r>
              <a:rPr lang="en-US" sz="2400" dirty="0"/>
              <a:t> </a:t>
            </a:r>
            <a:r>
              <a:rPr lang="en-US" sz="2400" dirty="0" err="1"/>
              <a:t>chất</a:t>
            </a:r>
            <a:r>
              <a:rPr lang="en-US" sz="2400" dirty="0"/>
              <a:t>: </a:t>
            </a:r>
            <a:r>
              <a:rPr lang="en-US" sz="2400" dirty="0" err="1"/>
              <a:t>địa</a:t>
            </a:r>
            <a:r>
              <a:rPr lang="en-US" sz="2400" dirty="0"/>
              <a:t> </a:t>
            </a:r>
            <a:r>
              <a:rPr lang="en-US" sz="2400" dirty="0" err="1"/>
              <a:t>điểm</a:t>
            </a:r>
            <a:r>
              <a:rPr lang="en-US" sz="2400" dirty="0"/>
              <a:t>, </a:t>
            </a:r>
            <a:r>
              <a:rPr lang="en-US" sz="2400" dirty="0" err="1"/>
              <a:t>điều</a:t>
            </a:r>
            <a:r>
              <a:rPr lang="en-US" sz="2400" dirty="0"/>
              <a:t> </a:t>
            </a:r>
            <a:r>
              <a:rPr lang="en-US" sz="2400" dirty="0" err="1"/>
              <a:t>kiện</a:t>
            </a:r>
            <a:r>
              <a:rPr lang="en-US" sz="2400" dirty="0"/>
              <a:t> </a:t>
            </a:r>
            <a:r>
              <a:rPr lang="en-US" sz="2400" dirty="0" err="1"/>
              <a:t>phòng</a:t>
            </a:r>
            <a:r>
              <a:rPr lang="en-US" sz="2400" dirty="0"/>
              <a:t> </a:t>
            </a:r>
            <a:r>
              <a:rPr lang="en-US" sz="2400" dirty="0" err="1"/>
              <a:t>học</a:t>
            </a:r>
            <a:r>
              <a:rPr lang="en-US" sz="2400" dirty="0"/>
              <a:t>, </a:t>
            </a:r>
            <a:r>
              <a:rPr lang="en-US" sz="2400" dirty="0" err="1"/>
              <a:t>các</a:t>
            </a:r>
            <a:r>
              <a:rPr lang="en-US" sz="2400" dirty="0"/>
              <a:t> </a:t>
            </a:r>
            <a:r>
              <a:rPr lang="en-US" sz="2400" dirty="0" err="1"/>
              <a:t>trang</a:t>
            </a:r>
            <a:r>
              <a:rPr lang="en-US" sz="2400" dirty="0"/>
              <a:t> </a:t>
            </a:r>
            <a:r>
              <a:rPr lang="en-US" sz="2400" dirty="0" err="1"/>
              <a:t>thiết</a:t>
            </a:r>
            <a:r>
              <a:rPr lang="en-US" sz="2400" dirty="0"/>
              <a:t> </a:t>
            </a:r>
            <a:r>
              <a:rPr lang="en-US" sz="2400" dirty="0" err="1"/>
              <a:t>bị</a:t>
            </a:r>
            <a:r>
              <a:rPr lang="en-US" sz="2400" dirty="0"/>
              <a:t>, </a:t>
            </a:r>
            <a:r>
              <a:rPr lang="en-US" sz="2400" dirty="0" err="1"/>
              <a:t>phương</a:t>
            </a:r>
            <a:r>
              <a:rPr lang="en-US" sz="2400" dirty="0"/>
              <a:t> </a:t>
            </a:r>
            <a:r>
              <a:rPr lang="en-US" sz="2400" dirty="0" err="1"/>
              <a:t>tiện</a:t>
            </a:r>
            <a:r>
              <a:rPr lang="en-US" sz="2400" dirty="0"/>
              <a:t>…</a:t>
            </a:r>
            <a:r>
              <a:rPr lang="en-US" sz="2400" dirty="0" err="1"/>
              <a:t>tại</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có</a:t>
            </a:r>
            <a:r>
              <a:rPr lang="en-US" sz="2400" dirty="0"/>
              <a:t> </a:t>
            </a:r>
            <a:r>
              <a:rPr lang="en-US" sz="2400" dirty="0" err="1"/>
              <a:t>tổ</a:t>
            </a:r>
            <a:r>
              <a:rPr lang="en-US" sz="2400" dirty="0"/>
              <a:t> </a:t>
            </a:r>
            <a:r>
              <a:rPr lang="en-US" sz="2400" dirty="0" err="1"/>
              <a:t>chức</a:t>
            </a:r>
            <a:r>
              <a:rPr lang="en-US" sz="2400" dirty="0"/>
              <a:t> </a:t>
            </a:r>
            <a:r>
              <a:rPr lang="en-US" sz="2400" dirty="0" err="1"/>
              <a:t>cho</a:t>
            </a:r>
            <a:r>
              <a:rPr lang="en-US" sz="2400" dirty="0"/>
              <a:t> </a:t>
            </a:r>
            <a:r>
              <a:rPr lang="en-US" sz="2400" dirty="0" err="1"/>
              <a:t>trẻ</a:t>
            </a:r>
            <a:r>
              <a:rPr lang="en-US" sz="2400" dirty="0"/>
              <a:t> </a:t>
            </a:r>
            <a:r>
              <a:rPr lang="en-US" sz="2400" dirty="0" err="1"/>
              <a:t>mầm</a:t>
            </a:r>
            <a:r>
              <a:rPr lang="en-US" sz="2400" dirty="0"/>
              <a:t> non </a:t>
            </a:r>
            <a:r>
              <a:rPr lang="en-US" sz="2400" dirty="0" err="1"/>
              <a:t>làm</a:t>
            </a:r>
            <a:r>
              <a:rPr lang="en-US" sz="2400" dirty="0"/>
              <a:t> </a:t>
            </a:r>
            <a:r>
              <a:rPr lang="en-US" sz="2400" dirty="0" err="1"/>
              <a:t>quen</a:t>
            </a:r>
            <a:r>
              <a:rPr lang="en-US" sz="2400" dirty="0"/>
              <a:t> </a:t>
            </a:r>
            <a:r>
              <a:rPr lang="en-US" sz="2400" dirty="0" err="1"/>
              <a:t>tiếng</a:t>
            </a:r>
            <a:r>
              <a:rPr lang="en-US" sz="2400" dirty="0"/>
              <a:t> </a:t>
            </a:r>
            <a:r>
              <a:rPr lang="en-US" sz="2400" dirty="0" err="1"/>
              <a:t>Anh</a:t>
            </a:r>
            <a:r>
              <a:rPr lang="en-US" sz="2400" dirty="0"/>
              <a:t> </a:t>
            </a:r>
            <a:r>
              <a:rPr lang="en-US" sz="2400" dirty="0" err="1"/>
              <a:t>dưới</a:t>
            </a:r>
            <a:r>
              <a:rPr lang="en-US" sz="2400" dirty="0"/>
              <a:t> </a:t>
            </a:r>
            <a:r>
              <a:rPr lang="en-US" sz="2400" dirty="0" err="1"/>
              <a:t>hình</a:t>
            </a:r>
            <a:r>
              <a:rPr lang="en-US" sz="2400" dirty="0"/>
              <a:t> </a:t>
            </a:r>
            <a:r>
              <a:rPr lang="en-US" sz="2400" dirty="0" err="1"/>
              <a:t>thức</a:t>
            </a:r>
            <a:r>
              <a:rPr lang="en-US" sz="2400" dirty="0"/>
              <a:t> </a:t>
            </a:r>
            <a:r>
              <a:rPr lang="en-US" sz="2400" dirty="0" err="1"/>
              <a:t>ngoại</a:t>
            </a:r>
            <a:r>
              <a:rPr lang="en-US" sz="2400" dirty="0"/>
              <a:t> </a:t>
            </a:r>
            <a:r>
              <a:rPr lang="en-US" sz="2400" dirty="0" err="1"/>
              <a:t>khoá</a:t>
            </a:r>
            <a:r>
              <a:rPr lang="en-US" sz="2400" i="1"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50561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10402" y="804620"/>
            <a:ext cx="10719598" cy="1200329"/>
          </a:xfrm>
          <a:prstGeom prst="rect">
            <a:avLst/>
          </a:prstGeom>
          <a:noFill/>
          <a:ln>
            <a:solidFill>
              <a:srgbClr val="0000FF"/>
            </a:solidFill>
          </a:ln>
        </p:spPr>
        <p:txBody>
          <a:bodyPr wrap="square" rtlCol="0">
            <a:spAutoFit/>
          </a:bodyPr>
          <a:lstStyle/>
          <a:p>
            <a:pPr marL="342900" lvl="0" indent="-342900" algn="just" fontAlgn="auto">
              <a:lnSpc>
                <a:spcPct val="150000"/>
              </a:lnSpc>
              <a:spcBef>
                <a:spcPts val="0"/>
              </a:spcBef>
              <a:spcAft>
                <a:spcPts val="0"/>
              </a:spcAft>
              <a:buFont typeface="Courier New" panose="02070309020205020404" pitchFamily="49" charset="0"/>
              <a:buChar char="o"/>
            </a:pPr>
            <a:r>
              <a:rPr lang="en-US" sz="2400" dirty="0" err="1"/>
              <a:t>Chỉ</a:t>
            </a:r>
            <a:r>
              <a:rPr lang="en-US" sz="2400" dirty="0"/>
              <a:t> </a:t>
            </a:r>
            <a:r>
              <a:rPr lang="en-US" sz="2400" dirty="0" err="1"/>
              <a:t>đạo</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GDMN </a:t>
            </a:r>
            <a:r>
              <a:rPr lang="en-US" sz="2400" dirty="0" err="1"/>
              <a:t>tổ</a:t>
            </a:r>
            <a:r>
              <a:rPr lang="en-US" sz="2400" dirty="0"/>
              <a:t> </a:t>
            </a:r>
            <a:r>
              <a:rPr lang="en-US" sz="2400" dirty="0" err="1"/>
              <a:t>chức</a:t>
            </a:r>
            <a:r>
              <a:rPr lang="en-US" sz="2400" dirty="0"/>
              <a:t> </a:t>
            </a:r>
            <a:r>
              <a:rPr lang="en-US" sz="2400" dirty="0" err="1"/>
              <a:t>lớp</a:t>
            </a:r>
            <a:r>
              <a:rPr lang="en-US" sz="2400" dirty="0"/>
              <a:t> </a:t>
            </a:r>
            <a:r>
              <a:rPr lang="en-US" sz="2400" dirty="0" err="1"/>
              <a:t>học</a:t>
            </a:r>
            <a:r>
              <a:rPr lang="en-US" sz="2400" dirty="0"/>
              <a:t> </a:t>
            </a:r>
            <a:r>
              <a:rPr lang="en-US" sz="2400" dirty="0" err="1"/>
              <a:t>tiếng</a:t>
            </a:r>
            <a:r>
              <a:rPr lang="en-US" sz="2400" dirty="0"/>
              <a:t> </a:t>
            </a:r>
            <a:r>
              <a:rPr lang="en-US" sz="2400" dirty="0" err="1"/>
              <a:t>Anh</a:t>
            </a:r>
            <a:r>
              <a:rPr lang="en-US" sz="2400" dirty="0"/>
              <a:t> </a:t>
            </a:r>
            <a:r>
              <a:rPr lang="en-US" sz="2400" dirty="0" err="1"/>
              <a:t>tại</a:t>
            </a:r>
            <a:r>
              <a:rPr lang="en-US" sz="2400" dirty="0"/>
              <a:t> </a:t>
            </a:r>
            <a:r>
              <a:rPr lang="en-US" sz="2400" dirty="0" err="1"/>
              <a:t>các</a:t>
            </a:r>
            <a:r>
              <a:rPr lang="en-US" sz="2400" dirty="0"/>
              <a:t> </a:t>
            </a:r>
            <a:r>
              <a:rPr lang="en-US" sz="2400" dirty="0" err="1"/>
              <a:t>phòng</a:t>
            </a:r>
            <a:r>
              <a:rPr lang="en-US" sz="2400" dirty="0"/>
              <a:t> </a:t>
            </a:r>
            <a:r>
              <a:rPr lang="en-US" sz="2400" dirty="0" err="1"/>
              <a:t>chức</a:t>
            </a:r>
            <a:r>
              <a:rPr lang="en-US" sz="2400" dirty="0"/>
              <a:t> </a:t>
            </a:r>
            <a:r>
              <a:rPr lang="en-US" sz="2400" dirty="0" err="1"/>
              <a:t>năng</a:t>
            </a:r>
            <a:r>
              <a:rPr lang="en-US" sz="2400" dirty="0"/>
              <a:t>, </a:t>
            </a:r>
            <a:r>
              <a:rPr lang="en-US" sz="2400" dirty="0" err="1"/>
              <a:t>phòng</a:t>
            </a:r>
            <a:r>
              <a:rPr lang="en-US" sz="2400" dirty="0"/>
              <a:t> </a:t>
            </a:r>
            <a:r>
              <a:rPr lang="en-US" sz="2400" dirty="0" err="1"/>
              <a:t>học</a:t>
            </a:r>
            <a:r>
              <a:rPr lang="en-US" sz="2400" dirty="0"/>
              <a:t> </a:t>
            </a:r>
            <a:r>
              <a:rPr lang="en-US" sz="2400" dirty="0" err="1"/>
              <a:t>có</a:t>
            </a:r>
            <a:r>
              <a:rPr lang="en-US" sz="2400" dirty="0"/>
              <a:t> </a:t>
            </a:r>
            <a:r>
              <a:rPr lang="en-US" sz="2400" dirty="0" err="1"/>
              <a:t>trang</a:t>
            </a:r>
            <a:r>
              <a:rPr lang="en-US" sz="2400" dirty="0"/>
              <a:t> </a:t>
            </a:r>
            <a:r>
              <a:rPr lang="en-US" sz="2400" dirty="0" err="1"/>
              <a:t>bị</a:t>
            </a:r>
            <a:r>
              <a:rPr lang="en-US" sz="2400" dirty="0"/>
              <a:t> </a:t>
            </a:r>
            <a:r>
              <a:rPr lang="en-US" sz="2400" dirty="0" err="1"/>
              <a:t>bảng</a:t>
            </a:r>
            <a:r>
              <a:rPr lang="en-US" sz="2400" dirty="0"/>
              <a:t> </a:t>
            </a:r>
            <a:r>
              <a:rPr lang="en-US" sz="2400" dirty="0" err="1"/>
              <a:t>tương</a:t>
            </a:r>
            <a:r>
              <a:rPr lang="en-US" sz="2400" dirty="0"/>
              <a:t> </a:t>
            </a:r>
            <a:r>
              <a:rPr lang="en-US" sz="2400" dirty="0" err="1"/>
              <a:t>tác</a:t>
            </a:r>
            <a:r>
              <a:rPr lang="en-US" sz="2400" dirty="0"/>
              <a:t>, </a:t>
            </a:r>
            <a:r>
              <a:rPr lang="en-US" sz="2400" dirty="0" err="1"/>
              <a:t>máy</a:t>
            </a:r>
            <a:r>
              <a:rPr lang="en-US" sz="2400" dirty="0"/>
              <a:t> </a:t>
            </a:r>
            <a:r>
              <a:rPr lang="en-US" sz="2400" dirty="0" err="1"/>
              <a:t>chiếu</a:t>
            </a:r>
            <a:r>
              <a:rPr lang="en-US" sz="2400" dirty="0"/>
              <a:t>, </a:t>
            </a:r>
            <a:r>
              <a:rPr lang="en-US" sz="2400" dirty="0" err="1"/>
              <a:t>đầu</a:t>
            </a:r>
            <a:r>
              <a:rPr lang="en-US" sz="2400" dirty="0"/>
              <a:t> </a:t>
            </a:r>
            <a:r>
              <a:rPr lang="en-US" sz="2400" dirty="0" err="1" smtClean="0"/>
              <a:t>đĩa</a:t>
            </a:r>
            <a:r>
              <a:rPr lang="en-US" sz="2400" dirty="0" smtClean="0"/>
              <a:t>...</a:t>
            </a:r>
            <a:r>
              <a:rPr lang="en-US" sz="2400" i="1" dirty="0" smtClean="0">
                <a:solidFill>
                  <a:prstClr val="black"/>
                </a:solidFill>
              </a:rPr>
              <a:t>.</a:t>
            </a:r>
            <a:endParaRPr lang="en-US" sz="2400" dirty="0">
              <a:solidFill>
                <a:prstClr val="black"/>
              </a:solidFill>
            </a:endParaRPr>
          </a:p>
        </p:txBody>
      </p:sp>
      <p:sp>
        <p:nvSpPr>
          <p:cNvPr id="7" name="TextBox 6"/>
          <p:cNvSpPr txBox="1"/>
          <p:nvPr/>
        </p:nvSpPr>
        <p:spPr>
          <a:xfrm>
            <a:off x="710402" y="2550689"/>
            <a:ext cx="8577289" cy="2862322"/>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Phòng</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thành</a:t>
            </a:r>
            <a:r>
              <a:rPr lang="en-US" sz="2400" dirty="0"/>
              <a:t> </a:t>
            </a:r>
            <a:r>
              <a:rPr lang="en-US" sz="2400" dirty="0" err="1"/>
              <a:t>phố</a:t>
            </a:r>
            <a:r>
              <a:rPr lang="en-US" sz="2400" dirty="0"/>
              <a:t> </a:t>
            </a:r>
            <a:r>
              <a:rPr lang="en-US" sz="2400" dirty="0" err="1"/>
              <a:t>Thủ</a:t>
            </a:r>
            <a:r>
              <a:rPr lang="en-US" sz="2400" dirty="0"/>
              <a:t> </a:t>
            </a:r>
            <a:r>
              <a:rPr lang="en-US" sz="2400" dirty="0" err="1"/>
              <a:t>Đức</a:t>
            </a:r>
            <a:r>
              <a:rPr lang="en-US" sz="2400" dirty="0"/>
              <a:t>, </a:t>
            </a:r>
            <a:r>
              <a:rPr lang="vi-VN" sz="2400" dirty="0"/>
              <a:t>các quận/huyện </a:t>
            </a:r>
            <a:r>
              <a:rPr lang="en-US" sz="2400" dirty="0" err="1"/>
              <a:t>và</a:t>
            </a:r>
            <a:r>
              <a:rPr lang="en-US" sz="2400" dirty="0"/>
              <a:t> Ban </a:t>
            </a:r>
            <a:r>
              <a:rPr lang="en-US" sz="2400" dirty="0" err="1"/>
              <a:t>Giám</a:t>
            </a:r>
            <a:r>
              <a:rPr lang="en-US" sz="2400" dirty="0"/>
              <a:t> </a:t>
            </a:r>
            <a:r>
              <a:rPr lang="en-US" sz="2400" dirty="0" err="1"/>
              <a:t>hiệu</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phải</a:t>
            </a:r>
            <a:r>
              <a:rPr lang="en-US" sz="2400" dirty="0"/>
              <a:t> </a:t>
            </a:r>
            <a:r>
              <a:rPr lang="en-US" sz="2400" dirty="0" err="1"/>
              <a:t>thực</a:t>
            </a:r>
            <a:r>
              <a:rPr lang="en-US" sz="2400" dirty="0"/>
              <a:t> </a:t>
            </a:r>
            <a:r>
              <a:rPr lang="en-US" sz="2400" dirty="0" err="1"/>
              <a:t>hiện</a:t>
            </a:r>
            <a:r>
              <a:rPr lang="en-US" sz="2400" dirty="0"/>
              <a:t> </a:t>
            </a:r>
            <a:r>
              <a:rPr lang="en-US" sz="2400" dirty="0" err="1"/>
              <a:t>kiểm</a:t>
            </a:r>
            <a:r>
              <a:rPr lang="en-US" sz="2400" dirty="0"/>
              <a:t> </a:t>
            </a:r>
            <a:r>
              <a:rPr lang="en-US" sz="2400" dirty="0" err="1"/>
              <a:t>tra</a:t>
            </a:r>
            <a:r>
              <a:rPr lang="en-US" sz="2400" dirty="0"/>
              <a:t> </a:t>
            </a:r>
            <a:r>
              <a:rPr lang="en-US" sz="2400" dirty="0" err="1"/>
              <a:t>giám</a:t>
            </a:r>
            <a:r>
              <a:rPr lang="en-US" sz="2400" dirty="0"/>
              <a:t> </a:t>
            </a:r>
            <a:r>
              <a:rPr lang="en-US" sz="2400" dirty="0" err="1"/>
              <a:t>sát</a:t>
            </a:r>
            <a:r>
              <a:rPr lang="en-US" sz="2400" dirty="0"/>
              <a:t> </a:t>
            </a:r>
            <a:r>
              <a:rPr lang="en-US" sz="2400" dirty="0" err="1"/>
              <a:t>chất</a:t>
            </a:r>
            <a:r>
              <a:rPr lang="en-US" sz="2400" dirty="0"/>
              <a:t> </a:t>
            </a:r>
            <a:r>
              <a:rPr lang="en-US" sz="2400" dirty="0" err="1"/>
              <a:t>lượng</a:t>
            </a:r>
            <a:r>
              <a:rPr lang="en-US" sz="2400" dirty="0"/>
              <a:t> </a:t>
            </a:r>
            <a:r>
              <a:rPr lang="en-US" sz="2400" dirty="0" err="1"/>
              <a:t>việc</a:t>
            </a:r>
            <a:r>
              <a:rPr lang="en-US" sz="2400" dirty="0"/>
              <a:t> </a:t>
            </a:r>
            <a:r>
              <a:rPr lang="en-US" sz="2400" dirty="0" err="1"/>
              <a:t>tổ</a:t>
            </a:r>
            <a:r>
              <a:rPr lang="en-US" sz="2400" dirty="0"/>
              <a:t> </a:t>
            </a:r>
            <a:r>
              <a:rPr lang="en-US" sz="2400" dirty="0" err="1"/>
              <a:t>chức</a:t>
            </a:r>
            <a:r>
              <a:rPr lang="en-US" sz="2400" dirty="0"/>
              <a:t> </a:t>
            </a:r>
            <a:r>
              <a:rPr lang="en-US" sz="2400" dirty="0" err="1"/>
              <a:t>thực</a:t>
            </a:r>
            <a:r>
              <a:rPr lang="en-US" sz="2400" dirty="0"/>
              <a:t> </a:t>
            </a:r>
            <a:r>
              <a:rPr lang="en-US" sz="2400" dirty="0" err="1"/>
              <a:t>hiện</a:t>
            </a:r>
            <a:r>
              <a:rPr lang="en-US" sz="2400" dirty="0"/>
              <a:t> </a:t>
            </a:r>
            <a:r>
              <a:rPr lang="en-US" sz="2400" dirty="0" err="1"/>
              <a:t>chương</a:t>
            </a:r>
            <a:r>
              <a:rPr lang="en-US" sz="2400" dirty="0"/>
              <a:t> </a:t>
            </a:r>
            <a:r>
              <a:rPr lang="en-US" sz="2400" dirty="0" err="1"/>
              <a:t>trình</a:t>
            </a:r>
            <a:r>
              <a:rPr lang="en-US" sz="2400" dirty="0"/>
              <a:t> </a:t>
            </a:r>
            <a:r>
              <a:rPr lang="en-US" sz="2400" dirty="0" err="1"/>
              <a:t>cho</a:t>
            </a:r>
            <a:r>
              <a:rPr lang="en-US" sz="2400" dirty="0"/>
              <a:t> </a:t>
            </a:r>
            <a:r>
              <a:rPr lang="en-US" sz="2400" dirty="0" err="1"/>
              <a:t>trẻ</a:t>
            </a:r>
            <a:r>
              <a:rPr lang="en-US" sz="2400" dirty="0"/>
              <a:t> </a:t>
            </a:r>
            <a:r>
              <a:rPr lang="en-US" sz="2400" dirty="0" err="1"/>
              <a:t>làm</a:t>
            </a:r>
            <a:r>
              <a:rPr lang="en-US" sz="2400" dirty="0"/>
              <a:t> </a:t>
            </a:r>
            <a:r>
              <a:rPr lang="en-US" sz="2400" dirty="0" err="1"/>
              <a:t>quen</a:t>
            </a:r>
            <a:r>
              <a:rPr lang="en-US" sz="2400" dirty="0"/>
              <a:t> </a:t>
            </a:r>
            <a:r>
              <a:rPr lang="en-US" sz="2400" dirty="0" err="1"/>
              <a:t>tiếng</a:t>
            </a:r>
            <a:r>
              <a:rPr lang="en-US" sz="2400" dirty="0"/>
              <a:t> </a:t>
            </a:r>
            <a:r>
              <a:rPr lang="en-US" sz="2400" dirty="0" err="1"/>
              <a:t>Anh</a:t>
            </a:r>
            <a:r>
              <a:rPr lang="en-US" sz="2400" dirty="0"/>
              <a:t> </a:t>
            </a:r>
            <a:r>
              <a:rPr lang="en-US" sz="2400" dirty="0" err="1"/>
              <a:t>một</a:t>
            </a:r>
            <a:r>
              <a:rPr lang="en-US" sz="2400" dirty="0"/>
              <a:t> </a:t>
            </a:r>
            <a:r>
              <a:rPr lang="en-US" sz="2400" dirty="0" err="1"/>
              <a:t>cách</a:t>
            </a:r>
            <a:r>
              <a:rPr lang="en-US" sz="2400" dirty="0"/>
              <a:t> </a:t>
            </a:r>
            <a:r>
              <a:rPr lang="en-US" sz="2400" dirty="0" err="1"/>
              <a:t>thường</a:t>
            </a:r>
            <a:r>
              <a:rPr lang="en-US" sz="2400" dirty="0"/>
              <a:t> </a:t>
            </a:r>
            <a:r>
              <a:rPr lang="en-US" sz="2400" dirty="0" err="1"/>
              <a:t>xuyên</a:t>
            </a:r>
            <a:r>
              <a:rPr lang="en-US" sz="2400" i="1"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9999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10402" y="961375"/>
            <a:ext cx="10719598" cy="2239844"/>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Các</a:t>
            </a:r>
            <a:r>
              <a:rPr lang="en-US" sz="2400" dirty="0"/>
              <a:t> </a:t>
            </a:r>
            <a:r>
              <a:rPr lang="en-US" sz="2400" dirty="0" err="1"/>
              <a:t>cơ</a:t>
            </a:r>
            <a:r>
              <a:rPr lang="en-US" sz="2400" dirty="0"/>
              <a:t> </a:t>
            </a:r>
            <a:r>
              <a:rPr lang="en-US" sz="2400" dirty="0" err="1"/>
              <a:t>sở</a:t>
            </a:r>
            <a:r>
              <a:rPr lang="en-US" sz="2400" dirty="0"/>
              <a:t> GDMN </a:t>
            </a:r>
            <a:r>
              <a:rPr lang="en-US" sz="2400" dirty="0" err="1"/>
              <a:t>chỉ</a:t>
            </a:r>
            <a:r>
              <a:rPr lang="en-US" sz="2400" dirty="0"/>
              <a:t> </a:t>
            </a:r>
            <a:r>
              <a:rPr lang="en-US" sz="2400" dirty="0" err="1"/>
              <a:t>hợp</a:t>
            </a:r>
            <a:r>
              <a:rPr lang="en-US" sz="2400" dirty="0"/>
              <a:t> </a:t>
            </a:r>
            <a:r>
              <a:rPr lang="en-US" sz="2400" dirty="0" err="1"/>
              <a:t>đồng</a:t>
            </a:r>
            <a:r>
              <a:rPr lang="en-US" sz="2400" dirty="0"/>
              <a:t> </a:t>
            </a:r>
            <a:r>
              <a:rPr lang="en-US" sz="2400" dirty="0" err="1"/>
              <a:t>với</a:t>
            </a:r>
            <a:r>
              <a:rPr lang="en-US" sz="2400" dirty="0"/>
              <a:t> </a:t>
            </a:r>
            <a:r>
              <a:rPr lang="en-US" sz="2400" dirty="0" err="1"/>
              <a:t>các</a:t>
            </a:r>
            <a:r>
              <a:rPr lang="en-US" sz="2400" dirty="0"/>
              <a:t> </a:t>
            </a:r>
            <a:r>
              <a:rPr lang="en-US" sz="2400" dirty="0" err="1"/>
              <a:t>trung</a:t>
            </a:r>
            <a:r>
              <a:rPr lang="en-US" sz="2400" dirty="0"/>
              <a:t> </a:t>
            </a:r>
            <a:r>
              <a:rPr lang="en-US" sz="2400" dirty="0" err="1"/>
              <a:t>tâm</a:t>
            </a:r>
            <a:r>
              <a:rPr lang="en-US" sz="2400" dirty="0"/>
              <a:t> </a:t>
            </a:r>
            <a:r>
              <a:rPr lang="en-US" sz="2400" dirty="0" err="1"/>
              <a:t>ngoại</a:t>
            </a:r>
            <a:r>
              <a:rPr lang="en-US" sz="2400" dirty="0"/>
              <a:t> </a:t>
            </a:r>
            <a:r>
              <a:rPr lang="en-US" sz="2400" dirty="0" err="1"/>
              <a:t>ngữ</a:t>
            </a:r>
            <a:r>
              <a:rPr lang="en-US" sz="2400" dirty="0"/>
              <a:t> </a:t>
            </a:r>
            <a:r>
              <a:rPr lang="en-US" sz="2400" dirty="0" err="1"/>
              <a:t>khi</a:t>
            </a:r>
            <a:r>
              <a:rPr lang="en-US" sz="2400" dirty="0"/>
              <a:t> </a:t>
            </a:r>
            <a:r>
              <a:rPr lang="en-US" sz="2400" dirty="0" err="1"/>
              <a:t>đáp</a:t>
            </a:r>
            <a:r>
              <a:rPr lang="en-US" sz="2400" dirty="0"/>
              <a:t> </a:t>
            </a:r>
            <a:r>
              <a:rPr lang="en-US" sz="2400" dirty="0" err="1"/>
              <a:t>ứng</a:t>
            </a:r>
            <a:r>
              <a:rPr lang="en-US" sz="2400" dirty="0"/>
              <a:t> </a:t>
            </a:r>
            <a:r>
              <a:rPr lang="en-US" sz="2400" dirty="0" err="1"/>
              <a:t>các</a:t>
            </a:r>
            <a:r>
              <a:rPr lang="en-US" sz="2400" dirty="0"/>
              <a:t> </a:t>
            </a:r>
            <a:r>
              <a:rPr lang="en-US" sz="2400" dirty="0" err="1"/>
              <a:t>yêu</a:t>
            </a:r>
            <a:r>
              <a:rPr lang="en-US" sz="2400" dirty="0"/>
              <a:t> </a:t>
            </a:r>
            <a:r>
              <a:rPr lang="en-US" sz="2400" dirty="0" err="1"/>
              <a:t>cầu</a:t>
            </a:r>
            <a:r>
              <a:rPr lang="en-US" sz="2400" dirty="0"/>
              <a:t> </a:t>
            </a:r>
            <a:r>
              <a:rPr lang="en-US" sz="2400" dirty="0" err="1"/>
              <a:t>về</a:t>
            </a:r>
            <a:r>
              <a:rPr lang="en-US" sz="2400" dirty="0"/>
              <a:t> </a:t>
            </a:r>
            <a:r>
              <a:rPr lang="en-US" sz="2400" dirty="0" err="1"/>
              <a:t>điều</a:t>
            </a:r>
            <a:r>
              <a:rPr lang="en-US" sz="2400" dirty="0"/>
              <a:t> </a:t>
            </a:r>
            <a:r>
              <a:rPr lang="en-US" sz="2400" dirty="0" err="1"/>
              <a:t>kiện</a:t>
            </a:r>
            <a:r>
              <a:rPr lang="en-US" sz="2400" dirty="0"/>
              <a:t> </a:t>
            </a:r>
            <a:r>
              <a:rPr lang="en-US" sz="2400" dirty="0" err="1"/>
              <a:t>quy</a:t>
            </a:r>
            <a:r>
              <a:rPr lang="en-US" sz="2400" dirty="0"/>
              <a:t> </a:t>
            </a:r>
            <a:r>
              <a:rPr lang="en-US" sz="2400" dirty="0" err="1"/>
              <a:t>định</a:t>
            </a:r>
            <a:r>
              <a:rPr lang="en-US" sz="2400" dirty="0"/>
              <a:t> </a:t>
            </a:r>
            <a:r>
              <a:rPr lang="en-US" sz="2400" dirty="0" err="1"/>
              <a:t>tại</a:t>
            </a:r>
            <a:r>
              <a:rPr lang="en-US" sz="2400" dirty="0"/>
              <a:t> </a:t>
            </a:r>
            <a:r>
              <a:rPr lang="en-US" sz="2400" dirty="0" err="1"/>
              <a:t>Thông</a:t>
            </a:r>
            <a:r>
              <a:rPr lang="en-US" sz="2400" dirty="0"/>
              <a:t> </a:t>
            </a:r>
            <a:r>
              <a:rPr lang="en-US" sz="2400" dirty="0" err="1"/>
              <a:t>tư</a:t>
            </a:r>
            <a:r>
              <a:rPr lang="en-US" sz="2400" dirty="0"/>
              <a:t> </a:t>
            </a:r>
            <a:r>
              <a:rPr lang="en-US" sz="2400" dirty="0" err="1"/>
              <a:t>số</a:t>
            </a:r>
            <a:r>
              <a:rPr lang="en-US" sz="2400" dirty="0"/>
              <a:t> 50/2020/TTBGDĐT (</a:t>
            </a:r>
            <a:r>
              <a:rPr lang="en-US" sz="2400" dirty="0" err="1"/>
              <a:t>điều</a:t>
            </a:r>
            <a:r>
              <a:rPr lang="en-US" sz="2400" dirty="0"/>
              <a:t> </a:t>
            </a:r>
            <a:r>
              <a:rPr lang="en-US" sz="2400" dirty="0" err="1"/>
              <a:t>kiện</a:t>
            </a:r>
            <a:r>
              <a:rPr lang="en-US" sz="2400" dirty="0"/>
              <a:t> </a:t>
            </a:r>
            <a:r>
              <a:rPr lang="en-US" sz="2400" dirty="0" err="1"/>
              <a:t>về</a:t>
            </a:r>
            <a:r>
              <a:rPr lang="en-US" sz="2400" dirty="0"/>
              <a:t> </a:t>
            </a:r>
            <a:r>
              <a:rPr lang="en-US" sz="2400" dirty="0" err="1"/>
              <a:t>đội</a:t>
            </a:r>
            <a:r>
              <a:rPr lang="en-US" sz="2400" dirty="0"/>
              <a:t> </a:t>
            </a:r>
            <a:r>
              <a:rPr lang="en-US" sz="2400" dirty="0" err="1"/>
              <a:t>ngũ</a:t>
            </a:r>
            <a:r>
              <a:rPr lang="en-US" sz="2400" dirty="0"/>
              <a:t> </a:t>
            </a:r>
            <a:r>
              <a:rPr lang="en-US" sz="2400" dirty="0" err="1"/>
              <a:t>giáo</a:t>
            </a:r>
            <a:r>
              <a:rPr lang="en-US" sz="2400" dirty="0"/>
              <a:t> </a:t>
            </a:r>
            <a:r>
              <a:rPr lang="en-US" sz="2400" dirty="0" err="1"/>
              <a:t>viên</a:t>
            </a:r>
            <a:r>
              <a:rPr lang="en-US" sz="2400" dirty="0"/>
              <a:t>, </a:t>
            </a:r>
            <a:r>
              <a:rPr lang="en-US" sz="2400" dirty="0" err="1"/>
              <a:t>tài</a:t>
            </a:r>
            <a:r>
              <a:rPr lang="en-US" sz="2400" dirty="0"/>
              <a:t> </a:t>
            </a:r>
            <a:r>
              <a:rPr lang="en-US" sz="2400" dirty="0" err="1"/>
              <a:t>liệu</a:t>
            </a:r>
            <a:r>
              <a:rPr lang="en-US" sz="2400" dirty="0"/>
              <a:t> </a:t>
            </a:r>
            <a:r>
              <a:rPr lang="en-US" sz="2400" dirty="0" err="1"/>
              <a:t>học</a:t>
            </a:r>
            <a:r>
              <a:rPr lang="en-US" sz="2400" dirty="0"/>
              <a:t> </a:t>
            </a:r>
            <a:r>
              <a:rPr lang="en-US" sz="2400" dirty="0" err="1"/>
              <a:t>liệu</a:t>
            </a:r>
            <a:r>
              <a:rPr lang="en-US" sz="2400" dirty="0"/>
              <a:t> </a:t>
            </a:r>
            <a:r>
              <a:rPr lang="en-US" sz="2400" dirty="0" err="1"/>
              <a:t>đã</a:t>
            </a:r>
            <a:r>
              <a:rPr lang="en-US" sz="2400" dirty="0"/>
              <a:t> </a:t>
            </a:r>
            <a:r>
              <a:rPr lang="en-US" sz="2400" dirty="0" err="1"/>
              <a:t>được</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thẩm</a:t>
            </a:r>
            <a:r>
              <a:rPr lang="en-US" sz="2400" dirty="0"/>
              <a:t> </a:t>
            </a:r>
            <a:r>
              <a:rPr lang="en-US" sz="2400" dirty="0" err="1"/>
              <a:t>định</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a:t>
            </a:r>
            <a:r>
              <a:rPr lang="en-US" sz="2400" i="1" dirty="0" smtClean="0">
                <a:solidFill>
                  <a:prstClr val="black"/>
                </a:solidFill>
              </a:rPr>
              <a:t>.</a:t>
            </a:r>
            <a:endParaRPr lang="en-US" sz="2400" dirty="0">
              <a:solidFill>
                <a:prstClr val="black"/>
              </a:solidFill>
            </a:endParaRPr>
          </a:p>
        </p:txBody>
      </p:sp>
      <p:sp>
        <p:nvSpPr>
          <p:cNvPr id="7" name="TextBox 6"/>
          <p:cNvSpPr txBox="1"/>
          <p:nvPr/>
        </p:nvSpPr>
        <p:spPr>
          <a:xfrm>
            <a:off x="821613" y="3552737"/>
            <a:ext cx="8163633" cy="1131848"/>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Các</a:t>
            </a:r>
            <a:r>
              <a:rPr lang="en-US" sz="2400" dirty="0"/>
              <a:t> </a:t>
            </a:r>
            <a:r>
              <a:rPr lang="en-US" sz="2400" dirty="0" err="1"/>
              <a:t>cơ</a:t>
            </a:r>
            <a:r>
              <a:rPr lang="en-US" sz="2400" dirty="0"/>
              <a:t> </a:t>
            </a:r>
            <a:r>
              <a:rPr lang="en-US" sz="2400" dirty="0" err="1"/>
              <a:t>sở</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chỉ</a:t>
            </a:r>
            <a:r>
              <a:rPr lang="en-US" sz="2400" dirty="0"/>
              <a:t> </a:t>
            </a:r>
            <a:r>
              <a:rPr lang="en-US" sz="2400" dirty="0" err="1"/>
              <a:t>tiến</a:t>
            </a:r>
            <a:r>
              <a:rPr lang="en-US" sz="2400" dirty="0"/>
              <a:t> </a:t>
            </a:r>
            <a:r>
              <a:rPr lang="en-US" sz="2400" dirty="0" err="1"/>
              <a:t>hành</a:t>
            </a:r>
            <a:r>
              <a:rPr lang="en-US" sz="2400" dirty="0"/>
              <a:t> </a:t>
            </a:r>
            <a:r>
              <a:rPr lang="en-US" sz="2400" dirty="0" err="1"/>
              <a:t>cho</a:t>
            </a:r>
            <a:r>
              <a:rPr lang="en-US" sz="2400" dirty="0"/>
              <a:t> </a:t>
            </a:r>
            <a:r>
              <a:rPr lang="en-US" sz="2400" dirty="0" err="1"/>
              <a:t>trẻ</a:t>
            </a:r>
            <a:r>
              <a:rPr lang="en-US" sz="2400" dirty="0"/>
              <a:t> </a:t>
            </a:r>
            <a:r>
              <a:rPr lang="en-US" sz="2400" dirty="0" err="1"/>
              <a:t>làm</a:t>
            </a:r>
            <a:r>
              <a:rPr lang="en-US" sz="2400" dirty="0"/>
              <a:t> </a:t>
            </a:r>
            <a:r>
              <a:rPr lang="en-US" sz="2400" dirty="0" err="1"/>
              <a:t>quen</a:t>
            </a:r>
            <a:r>
              <a:rPr lang="en-US" sz="2400" dirty="0"/>
              <a:t> </a:t>
            </a:r>
            <a:r>
              <a:rPr lang="en-US" sz="2400" dirty="0" err="1"/>
              <a:t>tiếng</a:t>
            </a:r>
            <a:r>
              <a:rPr lang="en-US" sz="2400" dirty="0"/>
              <a:t> Anh </a:t>
            </a:r>
            <a:r>
              <a:rPr lang="en-US" sz="2400" dirty="0" err="1"/>
              <a:t>khi</a:t>
            </a:r>
            <a:r>
              <a:rPr lang="en-US" sz="2400" dirty="0"/>
              <a:t> </a:t>
            </a:r>
            <a:r>
              <a:rPr lang="en-US" sz="2400" dirty="0" err="1"/>
              <a:t>phụ</a:t>
            </a:r>
            <a:r>
              <a:rPr lang="en-US" sz="2400" dirty="0"/>
              <a:t> </a:t>
            </a:r>
            <a:r>
              <a:rPr lang="en-US" sz="2400" dirty="0" err="1"/>
              <a:t>huynh</a:t>
            </a:r>
            <a:r>
              <a:rPr lang="en-US" sz="2400" dirty="0"/>
              <a:t> </a:t>
            </a:r>
            <a:r>
              <a:rPr lang="en-US" sz="2400" dirty="0" err="1"/>
              <a:t>có</a:t>
            </a:r>
            <a:r>
              <a:rPr lang="en-US" sz="2400" dirty="0"/>
              <a:t> </a:t>
            </a:r>
            <a:r>
              <a:rPr lang="en-US" sz="2400" dirty="0" err="1"/>
              <a:t>nhu</a:t>
            </a:r>
            <a:r>
              <a:rPr lang="en-US" sz="2400" dirty="0"/>
              <a:t> </a:t>
            </a:r>
            <a:r>
              <a:rPr lang="en-US" sz="2400" dirty="0" err="1"/>
              <a:t>cầu</a:t>
            </a:r>
            <a:r>
              <a:rPr lang="en-US" sz="2400" i="1"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9003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4" name="TextBox 3"/>
          <p:cNvSpPr txBox="1"/>
          <p:nvPr/>
        </p:nvSpPr>
        <p:spPr>
          <a:xfrm>
            <a:off x="710402" y="961375"/>
            <a:ext cx="10719598" cy="2793842"/>
          </a:xfrm>
          <a:prstGeom prst="rect">
            <a:avLst/>
          </a:prstGeom>
          <a:noFill/>
          <a:ln>
            <a:solidFill>
              <a:srgbClr val="0000FF"/>
            </a:solidFill>
          </a:ln>
        </p:spPr>
        <p:txBody>
          <a:bodyPr wrap="square" rtlCol="0">
            <a:spAutoFit/>
          </a:bodyPr>
          <a:lstStyle/>
          <a:p>
            <a:pPr marL="342900" lvl="0" indent="-342900" algn="just">
              <a:lnSpc>
                <a:spcPct val="150000"/>
              </a:lnSpc>
              <a:buFont typeface="Courier New" panose="02070309020205020404" pitchFamily="49" charset="0"/>
              <a:buChar char="o"/>
            </a:pPr>
            <a:r>
              <a:rPr lang="pt-BR" sz="2400" dirty="0">
                <a:solidFill>
                  <a:srgbClr val="0000FF"/>
                </a:solidFill>
              </a:rPr>
              <a:t>Các đơn vị phối hợp triển khai cần sử dụng tài liệu chính thống, không photo bản quyền của Nhà xuất bản</a:t>
            </a:r>
            <a:endParaRPr lang="en-US" sz="2400" dirty="0">
              <a:solidFill>
                <a:srgbClr val="0000FF"/>
              </a:solidFill>
            </a:endParaRPr>
          </a:p>
          <a:p>
            <a:pPr marL="342900" lvl="0" indent="-342900" algn="just">
              <a:lnSpc>
                <a:spcPct val="150000"/>
              </a:lnSpc>
              <a:buFont typeface="Courier New" panose="02070309020205020404" pitchFamily="49" charset="0"/>
              <a:buChar char="o"/>
            </a:pPr>
            <a:r>
              <a:rPr lang="pt-BR" sz="2400" dirty="0">
                <a:solidFill>
                  <a:srgbClr val="0000FF"/>
                </a:solidFill>
              </a:rPr>
              <a:t>Các đơn vị lựa chọn chương trình phù hợp với điều kiện tại cơ sở nhằm thực hiện tốt việc cho trẻ mẫu giáo LQTA.</a:t>
            </a:r>
            <a:endParaRPr lang="en-US" sz="2400" dirty="0">
              <a:solidFill>
                <a:srgbClr val="0000FF"/>
              </a:solidFill>
            </a:endParaRPr>
          </a:p>
          <a:p>
            <a:pPr marL="342900" lvl="0" indent="-342900" algn="just">
              <a:lnSpc>
                <a:spcPct val="150000"/>
              </a:lnSpc>
              <a:buFont typeface="Courier New" panose="02070309020205020404" pitchFamily="49" charset="0"/>
              <a:buChar char="o"/>
            </a:pPr>
            <a:r>
              <a:rPr lang="pt-BR" sz="2400" dirty="0">
                <a:solidFill>
                  <a:srgbClr val="0000FF"/>
                </a:solidFill>
              </a:rPr>
              <a:t>Ngoại khóa phải thực hiện theo chương trình này.</a:t>
            </a:r>
            <a:endParaRPr lang="en-US" sz="2400" dirty="0">
              <a:solidFill>
                <a:srgbClr val="0000FF"/>
              </a:solidFill>
            </a:endParaRPr>
          </a:p>
        </p:txBody>
      </p:sp>
    </p:spTree>
    <p:extLst>
      <p:ext uri="{BB962C8B-B14F-4D97-AF65-F5344CB8AC3E}">
        <p14:creationId xmlns:p14="http://schemas.microsoft.com/office/powerpoint/2010/main" val="31584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49592" y="1301010"/>
            <a:ext cx="8903860" cy="3970318"/>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Các</a:t>
            </a:r>
            <a:r>
              <a:rPr lang="en-US" sz="2400" dirty="0"/>
              <a:t> </a:t>
            </a:r>
            <a:r>
              <a:rPr lang="en-US" sz="2400" dirty="0" err="1"/>
              <a:t>cơ</a:t>
            </a:r>
            <a:r>
              <a:rPr lang="en-US" sz="2400" dirty="0"/>
              <a:t> </a:t>
            </a:r>
            <a:r>
              <a:rPr lang="en-US" sz="2400" dirty="0" err="1"/>
              <a:t>sở</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cần</a:t>
            </a:r>
            <a:r>
              <a:rPr lang="en-US" sz="2400" dirty="0"/>
              <a:t> </a:t>
            </a:r>
            <a:r>
              <a:rPr lang="en-US" sz="2400" dirty="0" err="1"/>
              <a:t>lưu</a:t>
            </a:r>
            <a:r>
              <a:rPr lang="en-US" sz="2400" dirty="0"/>
              <a:t> </a:t>
            </a:r>
            <a:r>
              <a:rPr lang="en-US" sz="2400" dirty="0" err="1"/>
              <a:t>trữ</a:t>
            </a:r>
            <a:r>
              <a:rPr lang="en-US" sz="2400" dirty="0"/>
              <a:t> </a:t>
            </a:r>
            <a:r>
              <a:rPr lang="en-US" sz="2400" dirty="0" err="1"/>
              <a:t>đầy</a:t>
            </a:r>
            <a:r>
              <a:rPr lang="en-US" sz="2400" dirty="0"/>
              <a:t> </a:t>
            </a:r>
            <a:r>
              <a:rPr lang="en-US" sz="2400" dirty="0" err="1"/>
              <a:t>đủ</a:t>
            </a:r>
            <a:r>
              <a:rPr lang="en-US" sz="2400" dirty="0"/>
              <a:t> </a:t>
            </a:r>
            <a:r>
              <a:rPr lang="en-US" sz="2400" dirty="0" err="1"/>
              <a:t>các</a:t>
            </a:r>
            <a:r>
              <a:rPr lang="en-US" sz="2400" dirty="0"/>
              <a:t> </a:t>
            </a:r>
            <a:r>
              <a:rPr lang="en-US" sz="2400" dirty="0" err="1"/>
              <a:t>hồ</a:t>
            </a:r>
            <a:r>
              <a:rPr lang="en-US" sz="2400" dirty="0"/>
              <a:t> </a:t>
            </a:r>
            <a:r>
              <a:rPr lang="en-US" sz="2400" dirty="0" err="1"/>
              <a:t>sơ</a:t>
            </a:r>
            <a:r>
              <a:rPr lang="en-US" sz="2400" dirty="0"/>
              <a:t> </a:t>
            </a:r>
            <a:r>
              <a:rPr lang="en-US" sz="2400" dirty="0" err="1"/>
              <a:t>pháp</a:t>
            </a:r>
            <a:r>
              <a:rPr lang="en-US" sz="2400" dirty="0"/>
              <a:t> </a:t>
            </a:r>
            <a:r>
              <a:rPr lang="en-US" sz="2400" dirty="0" err="1"/>
              <a:t>lý</a:t>
            </a:r>
            <a:r>
              <a:rPr lang="en-US" sz="2400" dirty="0"/>
              <a:t>: </a:t>
            </a:r>
            <a:r>
              <a:rPr lang="en-US" sz="2400" dirty="0" err="1"/>
              <a:t>Giấy</a:t>
            </a:r>
            <a:r>
              <a:rPr lang="en-US" sz="2400" dirty="0"/>
              <a:t> </a:t>
            </a:r>
            <a:r>
              <a:rPr lang="en-US" sz="2400" dirty="0" err="1"/>
              <a:t>phép</a:t>
            </a:r>
            <a:r>
              <a:rPr lang="en-US" sz="2400" dirty="0"/>
              <a:t> </a:t>
            </a:r>
            <a:r>
              <a:rPr lang="en-US" sz="2400" dirty="0" err="1"/>
              <a:t>đăng</a:t>
            </a:r>
            <a:r>
              <a:rPr lang="en-US" sz="2400" dirty="0"/>
              <a:t> </a:t>
            </a:r>
            <a:r>
              <a:rPr lang="en-US" sz="2400" dirty="0" err="1"/>
              <a:t>ký</a:t>
            </a:r>
            <a:r>
              <a:rPr lang="en-US" sz="2400" dirty="0"/>
              <a:t> </a:t>
            </a:r>
            <a:r>
              <a:rPr lang="en-US" sz="2400" dirty="0" err="1"/>
              <a:t>thành</a:t>
            </a:r>
            <a:r>
              <a:rPr lang="en-US" sz="2400" dirty="0"/>
              <a:t> </a:t>
            </a:r>
            <a:r>
              <a:rPr lang="en-US" sz="2400" dirty="0" err="1"/>
              <a:t>lập</a:t>
            </a:r>
            <a:r>
              <a:rPr lang="en-US" sz="2400" dirty="0"/>
              <a:t> </a:t>
            </a:r>
            <a:r>
              <a:rPr lang="en-US" sz="2400" dirty="0" err="1"/>
              <a:t>trung</a:t>
            </a:r>
            <a:r>
              <a:rPr lang="en-US" sz="2400" dirty="0"/>
              <a:t> </a:t>
            </a:r>
            <a:r>
              <a:rPr lang="en-US" sz="2400" dirty="0" err="1"/>
              <a:t>tâm</a:t>
            </a:r>
            <a:r>
              <a:rPr lang="en-US" sz="2400" dirty="0"/>
              <a:t>, </a:t>
            </a:r>
            <a:r>
              <a:rPr lang="en-US" sz="2400" dirty="0" err="1"/>
              <a:t>Giấp</a:t>
            </a:r>
            <a:r>
              <a:rPr lang="en-US" sz="2400" dirty="0"/>
              <a:t> </a:t>
            </a:r>
            <a:r>
              <a:rPr lang="en-US" sz="2400" dirty="0" err="1"/>
              <a:t>phép</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a:t>
            </a:r>
            <a:r>
              <a:rPr lang="en-US" sz="2400" dirty="0" err="1"/>
              <a:t>Sở</a:t>
            </a:r>
            <a:r>
              <a:rPr lang="en-US" sz="2400" dirty="0"/>
              <a:t> GDĐT </a:t>
            </a:r>
            <a:r>
              <a:rPr lang="en-US" sz="2400" dirty="0" err="1"/>
              <a:t>cấp</a:t>
            </a:r>
            <a:r>
              <a:rPr lang="en-US" sz="2400" dirty="0"/>
              <a:t>; </a:t>
            </a:r>
            <a:r>
              <a:rPr lang="en-US" sz="2400" dirty="0" err="1"/>
              <a:t>giấy</a:t>
            </a:r>
            <a:r>
              <a:rPr lang="en-US" sz="2400" dirty="0"/>
              <a:t> </a:t>
            </a:r>
            <a:r>
              <a:rPr lang="en-US" sz="2400" dirty="0" err="1"/>
              <a:t>thẩm</a:t>
            </a:r>
            <a:r>
              <a:rPr lang="en-US" sz="2400" dirty="0"/>
              <a:t> </a:t>
            </a:r>
            <a:r>
              <a:rPr lang="en-US" sz="2400" dirty="0" err="1"/>
              <a:t>định</a:t>
            </a:r>
            <a:r>
              <a:rPr lang="en-US" sz="2400" dirty="0"/>
              <a:t> </a:t>
            </a:r>
            <a:r>
              <a:rPr lang="en-US" sz="2400" dirty="0" err="1"/>
              <a:t>chương</a:t>
            </a:r>
            <a:r>
              <a:rPr lang="en-US" sz="2400" dirty="0"/>
              <a:t> </a:t>
            </a:r>
            <a:r>
              <a:rPr lang="en-US" sz="2400" dirty="0" err="1"/>
              <a:t>trình</a:t>
            </a:r>
            <a:r>
              <a:rPr lang="en-US" sz="2400" dirty="0"/>
              <a:t>, </a:t>
            </a:r>
            <a:r>
              <a:rPr lang="en-US" sz="2400" dirty="0" err="1"/>
              <a:t>học</a:t>
            </a:r>
            <a:r>
              <a:rPr lang="en-US" sz="2400" dirty="0"/>
              <a:t> </a:t>
            </a:r>
            <a:r>
              <a:rPr lang="en-US" sz="2400" dirty="0" err="1"/>
              <a:t>liệu</a:t>
            </a:r>
            <a:r>
              <a:rPr lang="en-US" sz="2400" dirty="0"/>
              <a:t>, </a:t>
            </a:r>
            <a:r>
              <a:rPr lang="en-US" sz="2400" dirty="0" err="1"/>
              <a:t>tài</a:t>
            </a:r>
            <a:r>
              <a:rPr lang="en-US" sz="2400" dirty="0"/>
              <a:t> </a:t>
            </a:r>
            <a:r>
              <a:rPr lang="en-US" sz="2400" dirty="0" err="1"/>
              <a:t>liệu</a:t>
            </a:r>
            <a:r>
              <a:rPr lang="en-US" sz="2400" dirty="0"/>
              <a:t> </a:t>
            </a:r>
            <a:r>
              <a:rPr lang="en-US" sz="2400" dirty="0" err="1"/>
              <a:t>của</a:t>
            </a:r>
            <a:r>
              <a:rPr lang="en-US" sz="2400" dirty="0"/>
              <a:t> </a:t>
            </a:r>
            <a:r>
              <a:rPr lang="en-US" sz="2400" dirty="0" err="1"/>
              <a:t>Bộ</a:t>
            </a:r>
            <a:r>
              <a:rPr lang="en-US" sz="2400" dirty="0"/>
              <a:t> GDĐT; </a:t>
            </a:r>
            <a:r>
              <a:rPr lang="en-US" sz="2400" dirty="0" err="1"/>
              <a:t>hồ</a:t>
            </a:r>
            <a:r>
              <a:rPr lang="en-US" sz="2400" dirty="0"/>
              <a:t> </a:t>
            </a:r>
            <a:r>
              <a:rPr lang="en-US" sz="2400" dirty="0" err="1"/>
              <a:t>sơ</a:t>
            </a:r>
            <a:r>
              <a:rPr lang="en-US" sz="2400" dirty="0"/>
              <a:t> </a:t>
            </a:r>
            <a:r>
              <a:rPr lang="en-US" sz="2400" dirty="0" err="1"/>
              <a:t>nhân</a:t>
            </a:r>
            <a:r>
              <a:rPr lang="en-US" sz="2400" dirty="0"/>
              <a:t> </a:t>
            </a:r>
            <a:r>
              <a:rPr lang="en-US" sz="2400" dirty="0" err="1"/>
              <a:t>sự</a:t>
            </a:r>
            <a:r>
              <a:rPr lang="en-US" sz="2400" dirty="0"/>
              <a:t> (</a:t>
            </a:r>
            <a:r>
              <a:rPr lang="en-US" sz="2400" dirty="0" err="1"/>
              <a:t>lý</a:t>
            </a:r>
            <a:r>
              <a:rPr lang="en-US" sz="2400" dirty="0"/>
              <a:t> </a:t>
            </a:r>
            <a:r>
              <a:rPr lang="en-US" sz="2400" dirty="0" err="1"/>
              <a:t>lịch</a:t>
            </a:r>
            <a:r>
              <a:rPr lang="en-US" sz="2400" dirty="0"/>
              <a:t>, CMND, </a:t>
            </a:r>
            <a:r>
              <a:rPr lang="en-US" sz="2400" dirty="0" err="1"/>
              <a:t>giấy</a:t>
            </a:r>
            <a:r>
              <a:rPr lang="en-US" sz="2400" dirty="0"/>
              <a:t> </a:t>
            </a:r>
            <a:r>
              <a:rPr lang="en-US" sz="2400" dirty="0" err="1"/>
              <a:t>phép</a:t>
            </a:r>
            <a:r>
              <a:rPr lang="en-US" sz="2400" dirty="0"/>
              <a:t> </a:t>
            </a:r>
            <a:r>
              <a:rPr lang="en-US" sz="2400" dirty="0" err="1"/>
              <a:t>lao</a:t>
            </a:r>
            <a:r>
              <a:rPr lang="en-US" sz="2400" dirty="0"/>
              <a:t> </a:t>
            </a:r>
            <a:r>
              <a:rPr lang="en-US" sz="2400" dirty="0" err="1"/>
              <a:t>động</a:t>
            </a:r>
            <a:r>
              <a:rPr lang="en-US" sz="2400" dirty="0"/>
              <a:t> </a:t>
            </a:r>
            <a:r>
              <a:rPr lang="en-US" sz="2400" dirty="0" err="1"/>
              <a:t>đối</a:t>
            </a:r>
            <a:r>
              <a:rPr lang="en-US" sz="2400" dirty="0"/>
              <a:t> </a:t>
            </a:r>
            <a:r>
              <a:rPr lang="en-US" sz="2400" dirty="0" err="1"/>
              <a:t>với</a:t>
            </a:r>
            <a:r>
              <a:rPr lang="en-US" sz="2400" dirty="0"/>
              <a:t> </a:t>
            </a:r>
            <a:r>
              <a:rPr lang="en-US" sz="2400" dirty="0" err="1"/>
              <a:t>giáo</a:t>
            </a:r>
            <a:r>
              <a:rPr lang="en-US" sz="2400" dirty="0"/>
              <a:t> </a:t>
            </a:r>
            <a:r>
              <a:rPr lang="en-US" sz="2400" dirty="0" err="1"/>
              <a:t>viên</a:t>
            </a:r>
            <a:r>
              <a:rPr lang="en-US" sz="2400" dirty="0"/>
              <a:t> </a:t>
            </a:r>
            <a:r>
              <a:rPr lang="en-US" sz="2400" dirty="0" err="1"/>
              <a:t>nước</a:t>
            </a:r>
            <a:r>
              <a:rPr lang="en-US" sz="2400" dirty="0"/>
              <a:t> </a:t>
            </a:r>
            <a:r>
              <a:rPr lang="en-US" sz="2400" dirty="0" err="1"/>
              <a:t>ngoài</a:t>
            </a:r>
            <a:r>
              <a:rPr lang="en-US" sz="2400" dirty="0"/>
              <a:t>; </a:t>
            </a:r>
            <a:r>
              <a:rPr lang="en-US" sz="2400" dirty="0" err="1"/>
              <a:t>bằng</a:t>
            </a:r>
            <a:r>
              <a:rPr lang="en-US" sz="2400" dirty="0"/>
              <a:t> </a:t>
            </a:r>
            <a:r>
              <a:rPr lang="en-US" sz="2400" dirty="0" err="1"/>
              <a:t>cấp</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 </a:t>
            </a:r>
            <a:r>
              <a:rPr lang="en-US" sz="2400" dirty="0" err="1"/>
              <a:t>tại</a:t>
            </a:r>
            <a:r>
              <a:rPr lang="en-US" sz="2400" dirty="0"/>
              <a:t> TT </a:t>
            </a:r>
            <a:r>
              <a:rPr lang="en-US" sz="2400" dirty="0" err="1"/>
              <a:t>số</a:t>
            </a:r>
            <a:r>
              <a:rPr lang="en-US" sz="2400" dirty="0"/>
              <a:t> 50/2020/TT-BGDĐT); </a:t>
            </a:r>
            <a:r>
              <a:rPr lang="en-US" sz="2400" dirty="0" err="1"/>
              <a:t>hợp</a:t>
            </a:r>
            <a:r>
              <a:rPr lang="en-US" sz="2400" dirty="0"/>
              <a:t> </a:t>
            </a:r>
            <a:r>
              <a:rPr lang="en-US" sz="2400" dirty="0" err="1"/>
              <a:t>đồng</a:t>
            </a:r>
            <a:r>
              <a:rPr lang="en-US" sz="2400" dirty="0"/>
              <a:t> </a:t>
            </a:r>
            <a:r>
              <a:rPr lang="en-US" sz="2400" dirty="0" err="1"/>
              <a:t>hợp</a:t>
            </a:r>
            <a:r>
              <a:rPr lang="en-US" sz="2400" dirty="0"/>
              <a:t> </a:t>
            </a:r>
            <a:r>
              <a:rPr lang="en-US" sz="2400" dirty="0" err="1"/>
              <a:t>tác</a:t>
            </a:r>
            <a:r>
              <a:rPr lang="en-US" sz="2400" dirty="0"/>
              <a:t>; </a:t>
            </a:r>
            <a:r>
              <a:rPr lang="en-US" sz="2400" dirty="0" err="1"/>
              <a:t>lịch</a:t>
            </a:r>
            <a:r>
              <a:rPr lang="en-US" sz="2400" dirty="0"/>
              <a:t> </a:t>
            </a:r>
            <a:r>
              <a:rPr lang="en-US" sz="2400" dirty="0" err="1"/>
              <a:t>hoạt</a:t>
            </a:r>
            <a:r>
              <a:rPr lang="en-US" sz="2400" dirty="0"/>
              <a:t> </a:t>
            </a:r>
            <a:r>
              <a:rPr lang="en-US" sz="2400" dirty="0" err="1"/>
              <a:t>động</a:t>
            </a:r>
            <a:r>
              <a:rPr lang="en-US" sz="2400" dirty="0"/>
              <a:t>, </a:t>
            </a:r>
            <a:r>
              <a:rPr lang="en-US" sz="2400" dirty="0" err="1"/>
              <a:t>chương</a:t>
            </a:r>
            <a:r>
              <a:rPr lang="en-US" sz="2400" dirty="0"/>
              <a:t> </a:t>
            </a:r>
            <a:r>
              <a:rPr lang="en-US" sz="2400" dirty="0" err="1"/>
              <a:t>trình</a:t>
            </a:r>
            <a:r>
              <a:rPr lang="en-US" sz="2400" dirty="0"/>
              <a:t> </a:t>
            </a:r>
            <a:r>
              <a:rPr lang="en-US" sz="2400" dirty="0" err="1"/>
              <a:t>giảng</a:t>
            </a:r>
            <a:r>
              <a:rPr lang="en-US" sz="2400" dirty="0"/>
              <a:t> </a:t>
            </a:r>
            <a:r>
              <a:rPr lang="en-US" sz="2400" dirty="0" err="1"/>
              <a:t>dạy</a:t>
            </a:r>
            <a:r>
              <a:rPr lang="en-US" sz="2400" dirty="0"/>
              <a:t> </a:t>
            </a:r>
            <a:r>
              <a:rPr lang="en-US" sz="2400" dirty="0" err="1"/>
              <a:t>các</a:t>
            </a:r>
            <a:r>
              <a:rPr lang="en-US" sz="2400" dirty="0"/>
              <a:t> </a:t>
            </a:r>
            <a:r>
              <a:rPr lang="en-US" sz="2400" dirty="0" err="1"/>
              <a:t>độ</a:t>
            </a:r>
            <a:r>
              <a:rPr lang="en-US" sz="2400" dirty="0"/>
              <a:t> </a:t>
            </a:r>
            <a:r>
              <a:rPr lang="en-US" sz="2400" dirty="0" err="1"/>
              <a:t>tuổi</a:t>
            </a:r>
            <a:r>
              <a:rPr lang="en-US" sz="2400" i="1"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8382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523" y="482203"/>
            <a:ext cx="10732665" cy="706517"/>
          </a:xfrm>
        </p:spPr>
        <p:style>
          <a:lnRef idx="1">
            <a:schemeClr val="accent6"/>
          </a:lnRef>
          <a:fillRef idx="2">
            <a:schemeClr val="accent6"/>
          </a:fillRef>
          <a:effectRef idx="1">
            <a:schemeClr val="accent6"/>
          </a:effectRef>
          <a:fontRef idx="minor">
            <a:schemeClr val="dk1"/>
          </a:fontRef>
        </p:style>
        <p:txBody>
          <a:bodyPr/>
          <a:lstStyle/>
          <a:p>
            <a:pPr marL="0" indent="0" algn="just">
              <a:lnSpc>
                <a:spcPct val="150000"/>
              </a:lnSpc>
              <a:spcBef>
                <a:spcPts val="0"/>
              </a:spcBef>
              <a:buNone/>
            </a:pPr>
            <a:r>
              <a:rPr lang="en-US" sz="2400" b="1" dirty="0" smtClean="0">
                <a:cs typeface="Arial" panose="020B0604020202020204" pitchFamily="34" charset="0"/>
              </a:rPr>
              <a:t>+ </a:t>
            </a:r>
            <a:r>
              <a:rPr lang="vi-VN" sz="2400" b="1" dirty="0" smtClean="0">
                <a:cs typeface="Arial" panose="020B0604020202020204" pitchFamily="34" charset="0"/>
              </a:rPr>
              <a:t>Các </a:t>
            </a:r>
            <a:r>
              <a:rPr lang="vi-VN" sz="2400" b="1" dirty="0">
                <a:cs typeface="Arial" panose="020B0604020202020204" pitchFamily="34" charset="0"/>
              </a:rPr>
              <a:t>Trung tâm Anh văn và các cơ sở GDMN thực hiện giáo trình riêng</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83828" y="1719021"/>
            <a:ext cx="11438057" cy="1200329"/>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smtClean="0"/>
              <a:t>Thực</a:t>
            </a:r>
            <a:r>
              <a:rPr lang="en-US" sz="2400" dirty="0" smtClean="0"/>
              <a:t> </a:t>
            </a:r>
            <a:r>
              <a:rPr lang="en-US" sz="2400" dirty="0" err="1"/>
              <a:t>hiện</a:t>
            </a:r>
            <a:r>
              <a:rPr lang="en-US" sz="2400" dirty="0"/>
              <a:t> </a:t>
            </a:r>
            <a:r>
              <a:rPr lang="en-US" sz="2400" dirty="0" err="1"/>
              <a:t>yêu</a:t>
            </a:r>
            <a:r>
              <a:rPr lang="en-US" sz="2400" dirty="0"/>
              <a:t> </a:t>
            </a:r>
            <a:r>
              <a:rPr lang="en-US" sz="2400" dirty="0" err="1"/>
              <a:t>cầu</a:t>
            </a:r>
            <a:r>
              <a:rPr lang="en-US" sz="2400" dirty="0"/>
              <a:t> </a:t>
            </a:r>
            <a:r>
              <a:rPr lang="en-US" sz="2400" dirty="0" err="1"/>
              <a:t>về</a:t>
            </a:r>
            <a:r>
              <a:rPr lang="en-US" sz="2400" dirty="0"/>
              <a:t> </a:t>
            </a:r>
            <a:r>
              <a:rPr lang="en-US" sz="2400" dirty="0" err="1"/>
              <a:t>việc</a:t>
            </a:r>
            <a:r>
              <a:rPr lang="en-US" sz="2400" dirty="0"/>
              <a:t> </a:t>
            </a:r>
            <a:r>
              <a:rPr lang="en-US" sz="2400" dirty="0" err="1"/>
              <a:t>thẩm</a:t>
            </a:r>
            <a:r>
              <a:rPr lang="en-US" sz="2400" dirty="0"/>
              <a:t> </a:t>
            </a:r>
            <a:r>
              <a:rPr lang="en-US" sz="2400" dirty="0" err="1"/>
              <a:t>định</a:t>
            </a:r>
            <a:r>
              <a:rPr lang="en-US" sz="2400" dirty="0"/>
              <a:t> </a:t>
            </a:r>
            <a:r>
              <a:rPr lang="en-US" sz="2400" dirty="0" err="1"/>
              <a:t>tài</a:t>
            </a:r>
            <a:r>
              <a:rPr lang="en-US" sz="2400" dirty="0"/>
              <a:t> </a:t>
            </a:r>
            <a:r>
              <a:rPr lang="en-US" sz="2400" dirty="0" err="1"/>
              <a:t>liệu</a:t>
            </a:r>
            <a:r>
              <a:rPr lang="en-US" sz="2400" dirty="0"/>
              <a:t>, </a:t>
            </a:r>
            <a:r>
              <a:rPr lang="en-US" sz="2400" dirty="0" err="1"/>
              <a:t>học</a:t>
            </a:r>
            <a:r>
              <a:rPr lang="en-US" sz="2400" dirty="0"/>
              <a:t> </a:t>
            </a:r>
            <a:r>
              <a:rPr lang="en-US" sz="2400" dirty="0" err="1"/>
              <a:t>liệu</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 </a:t>
            </a:r>
            <a:r>
              <a:rPr lang="en-US" sz="2400" dirty="0" err="1"/>
              <a:t>tại</a:t>
            </a:r>
            <a:r>
              <a:rPr lang="en-US" sz="2400" dirty="0"/>
              <a:t> </a:t>
            </a:r>
            <a:r>
              <a:rPr lang="en-US" sz="2400" dirty="0" err="1"/>
              <a:t>Thông</a:t>
            </a:r>
            <a:r>
              <a:rPr lang="en-US" sz="2400" dirty="0"/>
              <a:t> </a:t>
            </a:r>
            <a:r>
              <a:rPr lang="en-US" sz="2400" dirty="0" err="1" smtClean="0"/>
              <a:t>tư</a:t>
            </a:r>
            <a:r>
              <a:rPr lang="en-US" sz="2400" i="1" dirty="0" smtClean="0">
                <a:solidFill>
                  <a:prstClr val="black"/>
                </a:solidFill>
              </a:rPr>
              <a:t> 50/2020</a:t>
            </a:r>
          </a:p>
        </p:txBody>
      </p:sp>
      <p:sp>
        <p:nvSpPr>
          <p:cNvPr id="4" name="TextBox 3"/>
          <p:cNvSpPr txBox="1"/>
          <p:nvPr/>
        </p:nvSpPr>
        <p:spPr>
          <a:xfrm>
            <a:off x="710402" y="3438964"/>
            <a:ext cx="8163633" cy="2239844"/>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Căn</a:t>
            </a:r>
            <a:r>
              <a:rPr lang="en-US" sz="2400" dirty="0"/>
              <a:t> </a:t>
            </a:r>
            <a:r>
              <a:rPr lang="en-US" sz="2400" dirty="0" err="1"/>
              <a:t>cứ</a:t>
            </a:r>
            <a:r>
              <a:rPr lang="en-US" sz="2400" dirty="0"/>
              <a:t> </a:t>
            </a:r>
            <a:r>
              <a:rPr lang="en-US" sz="2400" dirty="0" err="1"/>
              <a:t>chương</a:t>
            </a:r>
            <a:r>
              <a:rPr lang="en-US" sz="2400" dirty="0"/>
              <a:t> </a:t>
            </a:r>
            <a:r>
              <a:rPr lang="en-US" sz="2400" dirty="0" err="1"/>
              <a:t>trình</a:t>
            </a:r>
            <a:r>
              <a:rPr lang="en-US" sz="2400" dirty="0"/>
              <a:t> </a:t>
            </a:r>
            <a:r>
              <a:rPr lang="en-US" sz="2400" dirty="0" err="1"/>
              <a:t>cho</a:t>
            </a:r>
            <a:r>
              <a:rPr lang="en-US" sz="2400" dirty="0"/>
              <a:t> </a:t>
            </a:r>
            <a:r>
              <a:rPr lang="en-US" sz="2400" dirty="0" err="1"/>
              <a:t>trẻ</a:t>
            </a:r>
            <a:r>
              <a:rPr lang="en-US" sz="2400" dirty="0"/>
              <a:t> </a:t>
            </a:r>
            <a:r>
              <a:rPr lang="en-US" sz="2400" dirty="0" err="1"/>
              <a:t>mầm</a:t>
            </a:r>
            <a:r>
              <a:rPr lang="en-US" sz="2400" dirty="0"/>
              <a:t> non </a:t>
            </a:r>
            <a:r>
              <a:rPr lang="en-US" sz="2400" dirty="0" err="1"/>
              <a:t>làm</a:t>
            </a:r>
            <a:r>
              <a:rPr lang="en-US" sz="2400" dirty="0"/>
              <a:t> </a:t>
            </a:r>
            <a:r>
              <a:rPr lang="en-US" sz="2400" dirty="0" err="1"/>
              <a:t>quen</a:t>
            </a:r>
            <a:r>
              <a:rPr lang="en-US" sz="2400" dirty="0"/>
              <a:t> </a:t>
            </a:r>
            <a:r>
              <a:rPr lang="en-US" sz="2400" dirty="0" err="1"/>
              <a:t>tiếng</a:t>
            </a:r>
            <a:r>
              <a:rPr lang="en-US" sz="2400" dirty="0"/>
              <a:t> </a:t>
            </a:r>
            <a:r>
              <a:rPr lang="en-US" sz="2400" dirty="0" err="1"/>
              <a:t>Anh</a:t>
            </a:r>
            <a:r>
              <a:rPr lang="en-US" sz="2400" dirty="0"/>
              <a:t> </a:t>
            </a:r>
            <a:r>
              <a:rPr lang="en-US" sz="2400" dirty="0" err="1"/>
              <a:t>và</a:t>
            </a:r>
            <a:r>
              <a:rPr lang="en-US" sz="2400" dirty="0"/>
              <a:t> </a:t>
            </a:r>
            <a:r>
              <a:rPr lang="en-US" sz="2400" dirty="0" err="1"/>
              <a:t>lịch</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a:t>
            </a:r>
            <a:r>
              <a:rPr lang="en-US" sz="2400" dirty="0" err="1"/>
              <a:t>nhà</a:t>
            </a:r>
            <a:r>
              <a:rPr lang="en-US" sz="2400" dirty="0"/>
              <a:t> </a:t>
            </a:r>
            <a:r>
              <a:rPr lang="en-US" sz="2400" dirty="0" err="1"/>
              <a:t>trường</a:t>
            </a:r>
            <a:r>
              <a:rPr lang="en-US" sz="2400" dirty="0"/>
              <a:t>, </a:t>
            </a:r>
            <a:r>
              <a:rPr lang="en-US" sz="2400" dirty="0" err="1"/>
              <a:t>xây</a:t>
            </a:r>
            <a:r>
              <a:rPr lang="en-US" sz="2400" dirty="0"/>
              <a:t> </a:t>
            </a:r>
            <a:r>
              <a:rPr lang="en-US" sz="2400" dirty="0" err="1"/>
              <a:t>dựng</a:t>
            </a:r>
            <a:r>
              <a:rPr lang="en-US" sz="2400" dirty="0"/>
              <a:t> </a:t>
            </a:r>
            <a:r>
              <a:rPr lang="en-US" sz="2400" dirty="0" err="1"/>
              <a:t>kế</a:t>
            </a:r>
            <a:r>
              <a:rPr lang="en-US" sz="2400" dirty="0"/>
              <a:t> </a:t>
            </a:r>
            <a:r>
              <a:rPr lang="en-US" sz="2400" dirty="0" err="1"/>
              <a:t>hoạch</a:t>
            </a:r>
            <a:r>
              <a:rPr lang="en-US" sz="2400" dirty="0"/>
              <a:t> </a:t>
            </a:r>
            <a:r>
              <a:rPr lang="en-US" sz="2400" dirty="0" err="1"/>
              <a:t>giảng</a:t>
            </a:r>
            <a:r>
              <a:rPr lang="en-US" sz="2400" dirty="0"/>
              <a:t> </a:t>
            </a:r>
            <a:r>
              <a:rPr lang="en-US" sz="2400" dirty="0" err="1"/>
              <a:t>dạy</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nhóm</a:t>
            </a:r>
            <a:r>
              <a:rPr lang="en-US" sz="2400" dirty="0"/>
              <a:t>/</a:t>
            </a:r>
            <a:r>
              <a:rPr lang="en-US" sz="2400" dirty="0" err="1"/>
              <a:t>lớp</a:t>
            </a:r>
            <a:r>
              <a:rPr lang="en-US" sz="2400" dirty="0"/>
              <a:t>, </a:t>
            </a:r>
            <a:r>
              <a:rPr lang="en-US" sz="2400" dirty="0" err="1"/>
              <a:t>khả</a:t>
            </a:r>
            <a:r>
              <a:rPr lang="en-US" sz="2400" dirty="0"/>
              <a:t> </a:t>
            </a:r>
            <a:r>
              <a:rPr lang="en-US" sz="2400" dirty="0" err="1"/>
              <a:t>năng</a:t>
            </a:r>
            <a:r>
              <a:rPr lang="en-US" sz="2400" dirty="0"/>
              <a:t> </a:t>
            </a:r>
            <a:r>
              <a:rPr lang="en-US" sz="2400" dirty="0" err="1"/>
              <a:t>của</a:t>
            </a:r>
            <a:r>
              <a:rPr lang="en-US" sz="2400" dirty="0"/>
              <a:t> </a:t>
            </a:r>
            <a:r>
              <a:rPr lang="en-US" sz="2400" dirty="0" err="1"/>
              <a:t>cá</a:t>
            </a:r>
            <a:r>
              <a:rPr lang="en-US" sz="2400" dirty="0"/>
              <a:t> </a:t>
            </a:r>
            <a:r>
              <a:rPr lang="en-US" sz="2400" dirty="0" err="1"/>
              <a:t>nhân</a:t>
            </a:r>
            <a:r>
              <a:rPr lang="en-US" sz="2400" dirty="0"/>
              <a:t> </a:t>
            </a:r>
            <a:r>
              <a:rPr lang="en-US" sz="2400" dirty="0" err="1"/>
              <a:t>trẻ</a:t>
            </a:r>
            <a:r>
              <a:rPr lang="en-US" sz="2400" dirty="0"/>
              <a:t> </a:t>
            </a:r>
            <a:r>
              <a:rPr lang="en-US" sz="2400" dirty="0" err="1"/>
              <a:t>và</a:t>
            </a:r>
            <a:r>
              <a:rPr lang="en-US" sz="2400" dirty="0"/>
              <a:t> </a:t>
            </a:r>
            <a:r>
              <a:rPr lang="en-US" sz="2400" dirty="0" err="1"/>
              <a:t>điều</a:t>
            </a:r>
            <a:r>
              <a:rPr lang="en-US" sz="2400" dirty="0"/>
              <a:t> </a:t>
            </a:r>
            <a:r>
              <a:rPr lang="en-US" sz="2400" dirty="0" err="1"/>
              <a:t>kiện</a:t>
            </a:r>
            <a:r>
              <a:rPr lang="en-US" sz="2400" dirty="0"/>
              <a:t> </a:t>
            </a:r>
            <a:r>
              <a:rPr lang="en-US" sz="2400" dirty="0" err="1"/>
              <a:t>thực</a:t>
            </a:r>
            <a:r>
              <a:rPr lang="en-US" sz="2400" dirty="0"/>
              <a:t> </a:t>
            </a:r>
            <a:r>
              <a:rPr lang="en-US" sz="2400" dirty="0" err="1"/>
              <a:t>tế</a:t>
            </a:r>
            <a:r>
              <a:rPr lang="en-US" sz="2400" dirty="0"/>
              <a:t> </a:t>
            </a:r>
            <a:r>
              <a:rPr lang="en-US" sz="2400" dirty="0" err="1"/>
              <a:t>của</a:t>
            </a:r>
            <a:r>
              <a:rPr lang="en-US" sz="2400" dirty="0"/>
              <a:t> </a:t>
            </a:r>
            <a:r>
              <a:rPr lang="en-US" sz="2400" dirty="0" err="1"/>
              <a:t>nhà</a:t>
            </a:r>
            <a:r>
              <a:rPr lang="en-US" sz="2400" dirty="0"/>
              <a:t> </a:t>
            </a:r>
            <a:r>
              <a:rPr lang="en-US" sz="2400" dirty="0" err="1"/>
              <a:t>trường</a:t>
            </a:r>
            <a:r>
              <a:rPr lang="en-US" sz="2400" i="1"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14636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10402" y="961375"/>
            <a:ext cx="10719598" cy="1685846"/>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Quan</a:t>
            </a:r>
            <a:r>
              <a:rPr lang="en-US" sz="2400" dirty="0"/>
              <a:t> </a:t>
            </a:r>
            <a:r>
              <a:rPr lang="en-US" sz="2400" dirty="0" err="1"/>
              <a:t>tâm</a:t>
            </a:r>
            <a:r>
              <a:rPr lang="en-US" sz="2400" dirty="0"/>
              <a:t> </a:t>
            </a:r>
            <a:r>
              <a:rPr lang="en-US" sz="2400" dirty="0" err="1"/>
              <a:t>tiếp</a:t>
            </a:r>
            <a:r>
              <a:rPr lang="en-US" sz="2400" dirty="0"/>
              <a:t> </a:t>
            </a:r>
            <a:r>
              <a:rPr lang="en-US" sz="2400" dirty="0" err="1"/>
              <a:t>tục</a:t>
            </a:r>
            <a:r>
              <a:rPr lang="en-US" sz="2400" dirty="0"/>
              <a:t> </a:t>
            </a:r>
            <a:r>
              <a:rPr lang="en-US" sz="2400" dirty="0" err="1"/>
              <a:t>đào</a:t>
            </a:r>
            <a:r>
              <a:rPr lang="en-US" sz="2400" dirty="0"/>
              <a:t> </a:t>
            </a:r>
            <a:r>
              <a:rPr lang="en-US" sz="2400" dirty="0" err="1"/>
              <a:t>tạo</a:t>
            </a:r>
            <a:r>
              <a:rPr lang="en-US" sz="2400" dirty="0"/>
              <a:t> </a:t>
            </a:r>
            <a:r>
              <a:rPr lang="en-US" sz="2400" dirty="0" err="1"/>
              <a:t>giáo</a:t>
            </a:r>
            <a:r>
              <a:rPr lang="en-US" sz="2400" dirty="0"/>
              <a:t> </a:t>
            </a:r>
            <a:r>
              <a:rPr lang="en-US" sz="2400" dirty="0" err="1"/>
              <a:t>viên</a:t>
            </a:r>
            <a:r>
              <a:rPr lang="en-US" sz="2400" dirty="0"/>
              <a:t> </a:t>
            </a:r>
            <a:r>
              <a:rPr lang="en-US" sz="2400" dirty="0" err="1"/>
              <a:t>mầm</a:t>
            </a:r>
            <a:r>
              <a:rPr lang="en-US" sz="2400" dirty="0"/>
              <a:t> non </a:t>
            </a:r>
            <a:r>
              <a:rPr lang="en-US" sz="2400" dirty="0" err="1"/>
              <a:t>tiếng</a:t>
            </a:r>
            <a:r>
              <a:rPr lang="en-US" sz="2400" dirty="0"/>
              <a:t> </a:t>
            </a:r>
            <a:r>
              <a:rPr lang="en-US" sz="2400" dirty="0" err="1"/>
              <a:t>Anh</a:t>
            </a:r>
            <a:r>
              <a:rPr lang="en-US" sz="2400" dirty="0"/>
              <a:t> </a:t>
            </a:r>
            <a:r>
              <a:rPr lang="en-US" sz="2400" dirty="0" err="1"/>
              <a:t>để</a:t>
            </a:r>
            <a:r>
              <a:rPr lang="en-US" sz="2400" dirty="0"/>
              <a:t> </a:t>
            </a:r>
            <a:r>
              <a:rPr lang="en-US" sz="2400" dirty="0" err="1"/>
              <a:t>đáp</a:t>
            </a:r>
            <a:r>
              <a:rPr lang="en-US" sz="2400" dirty="0"/>
              <a:t> </a:t>
            </a:r>
            <a:r>
              <a:rPr lang="en-US" sz="2400" dirty="0" err="1"/>
              <a:t>ứng</a:t>
            </a:r>
            <a:r>
              <a:rPr lang="en-US" sz="2400" dirty="0"/>
              <a:t> </a:t>
            </a:r>
            <a:r>
              <a:rPr lang="en-US" sz="2400" dirty="0" err="1"/>
              <a:t>yêu</a:t>
            </a:r>
            <a:r>
              <a:rPr lang="en-US" sz="2400" dirty="0"/>
              <a:t> </a:t>
            </a:r>
            <a:r>
              <a:rPr lang="en-US" sz="2400" dirty="0" err="1"/>
              <a:t>cầu</a:t>
            </a:r>
            <a:r>
              <a:rPr lang="en-US" sz="2400" dirty="0"/>
              <a:t> </a:t>
            </a:r>
            <a:r>
              <a:rPr lang="en-US" sz="2400" dirty="0" err="1"/>
              <a:t>và</a:t>
            </a:r>
            <a:r>
              <a:rPr lang="en-US" sz="2400" dirty="0"/>
              <a:t> </a:t>
            </a:r>
            <a:r>
              <a:rPr lang="en-US" sz="2400" dirty="0" err="1"/>
              <a:t>nhu</a:t>
            </a:r>
            <a:r>
              <a:rPr lang="en-US" sz="2400" dirty="0"/>
              <a:t> </a:t>
            </a:r>
            <a:r>
              <a:rPr lang="en-US" sz="2400" dirty="0" err="1"/>
              <a:t>cầu</a:t>
            </a:r>
            <a:r>
              <a:rPr lang="en-US" sz="2400" dirty="0"/>
              <a:t> </a:t>
            </a:r>
            <a:r>
              <a:rPr lang="en-US" sz="2400" dirty="0" err="1"/>
              <a:t>phát</a:t>
            </a:r>
            <a:r>
              <a:rPr lang="en-US" sz="2400" dirty="0"/>
              <a:t> </a:t>
            </a:r>
            <a:r>
              <a:rPr lang="en-US" sz="2400" dirty="0" err="1"/>
              <a:t>triển</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trong</a:t>
            </a:r>
            <a:r>
              <a:rPr lang="en-US" sz="2400" dirty="0"/>
              <a:t> </a:t>
            </a:r>
            <a:r>
              <a:rPr lang="en-US" sz="2400" dirty="0" err="1"/>
              <a:t>xu</a:t>
            </a:r>
            <a:r>
              <a:rPr lang="en-US" sz="2400" dirty="0"/>
              <a:t> </a:t>
            </a:r>
            <a:r>
              <a:rPr lang="en-US" sz="2400" dirty="0" err="1"/>
              <a:t>thế</a:t>
            </a:r>
            <a:r>
              <a:rPr lang="en-US" sz="2400" dirty="0"/>
              <a:t> </a:t>
            </a:r>
            <a:r>
              <a:rPr lang="en-US" sz="2400" dirty="0" err="1"/>
              <a:t>hội</a:t>
            </a:r>
            <a:r>
              <a:rPr lang="en-US" sz="2400" dirty="0"/>
              <a:t> </a:t>
            </a:r>
            <a:r>
              <a:rPr lang="en-US" sz="2400" dirty="0" err="1"/>
              <a:t>nhập</a:t>
            </a:r>
            <a:r>
              <a:rPr lang="en-US" sz="2400" dirty="0"/>
              <a:t> </a:t>
            </a:r>
            <a:r>
              <a:rPr lang="en-US" sz="2400" dirty="0" err="1"/>
              <a:t>hiện</a:t>
            </a:r>
            <a:r>
              <a:rPr lang="en-US" sz="2400" dirty="0"/>
              <a:t> nay;</a:t>
            </a:r>
            <a:endParaRPr lang="en-US" sz="2400" dirty="0">
              <a:solidFill>
                <a:prstClr val="black"/>
              </a:solidFill>
            </a:endParaRPr>
          </a:p>
        </p:txBody>
      </p:sp>
      <p:sp>
        <p:nvSpPr>
          <p:cNvPr id="7" name="TextBox 6"/>
          <p:cNvSpPr txBox="1"/>
          <p:nvPr/>
        </p:nvSpPr>
        <p:spPr>
          <a:xfrm>
            <a:off x="710402" y="3438964"/>
            <a:ext cx="8163633" cy="1685846"/>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Đề</a:t>
            </a:r>
            <a:r>
              <a:rPr lang="en-US" sz="2400" dirty="0"/>
              <a:t> </a:t>
            </a:r>
            <a:r>
              <a:rPr lang="en-US" sz="2400" dirty="0" err="1"/>
              <a:t>nghị</a:t>
            </a:r>
            <a:r>
              <a:rPr lang="en-US" sz="2400" dirty="0"/>
              <a:t> </a:t>
            </a:r>
            <a:r>
              <a:rPr lang="en-US" sz="2400" dirty="0" err="1"/>
              <a:t>các</a:t>
            </a:r>
            <a:r>
              <a:rPr lang="en-US" sz="2400" dirty="0"/>
              <a:t> </a:t>
            </a:r>
            <a:r>
              <a:rPr lang="en-US" sz="2400" dirty="0" err="1"/>
              <a:t>trung</a:t>
            </a:r>
            <a:r>
              <a:rPr lang="en-US" sz="2400" dirty="0"/>
              <a:t> </a:t>
            </a:r>
            <a:r>
              <a:rPr lang="en-US" sz="2400" dirty="0" err="1"/>
              <a:t>tâm</a:t>
            </a:r>
            <a:r>
              <a:rPr lang="en-US" sz="2400" dirty="0"/>
              <a:t> </a:t>
            </a:r>
            <a:r>
              <a:rPr lang="en-US" sz="2400" dirty="0" err="1"/>
              <a:t>Anh</a:t>
            </a:r>
            <a:r>
              <a:rPr lang="en-US" sz="2400" dirty="0"/>
              <a:t> </a:t>
            </a:r>
            <a:r>
              <a:rPr lang="en-US" sz="2400" dirty="0" err="1"/>
              <a:t>văn</a:t>
            </a:r>
            <a:r>
              <a:rPr lang="en-US" sz="2400" dirty="0"/>
              <a:t> </a:t>
            </a:r>
            <a:r>
              <a:rPr lang="en-US" sz="2400" dirty="0" err="1"/>
              <a:t>và</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GDMN </a:t>
            </a:r>
            <a:r>
              <a:rPr lang="en-US" sz="2400" dirty="0" err="1"/>
              <a:t>thực</a:t>
            </a:r>
            <a:r>
              <a:rPr lang="en-US" sz="2400" dirty="0"/>
              <a:t> </a:t>
            </a:r>
            <a:r>
              <a:rPr lang="en-US" sz="2400" dirty="0" err="1"/>
              <a:t>hiện</a:t>
            </a:r>
            <a:r>
              <a:rPr lang="en-US" sz="2400" dirty="0"/>
              <a:t> </a:t>
            </a:r>
            <a:r>
              <a:rPr lang="en-US" sz="2400" dirty="0" err="1"/>
              <a:t>nghiêm</a:t>
            </a:r>
            <a:r>
              <a:rPr lang="en-US" sz="2400" dirty="0"/>
              <a:t> </a:t>
            </a:r>
            <a:r>
              <a:rPr lang="en-US" sz="2400" dirty="0" err="1"/>
              <a:t>túc</a:t>
            </a:r>
            <a:r>
              <a:rPr lang="en-US" sz="2400" dirty="0"/>
              <a:t> </a:t>
            </a:r>
            <a:r>
              <a:rPr lang="en-US" sz="2400" dirty="0" err="1"/>
              <a:t>theo</a:t>
            </a:r>
            <a:r>
              <a:rPr lang="en-US" sz="2400" dirty="0"/>
              <a:t> </a:t>
            </a:r>
            <a:r>
              <a:rPr lang="en-US" sz="2400" dirty="0" err="1"/>
              <a:t>lịch</a:t>
            </a:r>
            <a:r>
              <a:rPr lang="en-US" sz="2400" dirty="0"/>
              <a:t> </a:t>
            </a:r>
            <a:r>
              <a:rPr lang="en-US" sz="2400" dirty="0" err="1"/>
              <a:t>hoạt</a:t>
            </a:r>
            <a:r>
              <a:rPr lang="en-US" sz="2400" dirty="0"/>
              <a:t> </a:t>
            </a:r>
            <a:r>
              <a:rPr lang="en-US" sz="2400" dirty="0" err="1"/>
              <a:t>động</a:t>
            </a:r>
            <a:r>
              <a:rPr lang="en-US" sz="2400" dirty="0"/>
              <a:t> </a:t>
            </a:r>
            <a:r>
              <a:rPr lang="en-US" sz="2400" dirty="0" err="1"/>
              <a:t>ngoại</a:t>
            </a:r>
            <a:r>
              <a:rPr lang="en-US" sz="2400" dirty="0"/>
              <a:t> </a:t>
            </a:r>
            <a:r>
              <a:rPr lang="en-US" sz="2400" dirty="0" err="1"/>
              <a:t>khóa</a:t>
            </a:r>
            <a:r>
              <a:rPr lang="en-US" sz="2400" dirty="0"/>
              <a:t> </a:t>
            </a:r>
            <a:r>
              <a:rPr lang="en-US" sz="2400" dirty="0" err="1"/>
              <a:t>của</a:t>
            </a:r>
            <a:r>
              <a:rPr lang="en-US" sz="2400" dirty="0"/>
              <a:t> </a:t>
            </a:r>
            <a:r>
              <a:rPr lang="en-US" sz="2400" dirty="0" err="1"/>
              <a:t>nhà</a:t>
            </a:r>
            <a:r>
              <a:rPr lang="en-US" sz="2400" dirty="0"/>
              <a:t> </a:t>
            </a:r>
            <a:r>
              <a:rPr lang="en-US" sz="2400" dirty="0" err="1"/>
              <a:t>trường</a:t>
            </a:r>
            <a:r>
              <a:rPr lang="en-US" sz="2400" dirty="0"/>
              <a:t> </a:t>
            </a:r>
            <a:r>
              <a:rPr lang="en-US" sz="2400" dirty="0" err="1"/>
              <a:t>và</a:t>
            </a:r>
            <a:r>
              <a:rPr lang="en-US" sz="2400" dirty="0"/>
              <a:t> </a:t>
            </a:r>
            <a:r>
              <a:rPr lang="en-US" sz="2400" dirty="0" err="1"/>
              <a:t>không</a:t>
            </a:r>
            <a:r>
              <a:rPr lang="en-US" sz="2400" dirty="0"/>
              <a:t> </a:t>
            </a:r>
            <a:r>
              <a:rPr lang="en-US" sz="2400" dirty="0" err="1"/>
              <a:t>thay</a:t>
            </a:r>
            <a:r>
              <a:rPr lang="en-US" sz="2400" dirty="0"/>
              <a:t> </a:t>
            </a:r>
            <a:r>
              <a:rPr lang="en-US" sz="2400" dirty="0" err="1"/>
              <a:t>đổi</a:t>
            </a:r>
            <a:r>
              <a:rPr lang="en-US" sz="2400" dirty="0"/>
              <a:t> </a:t>
            </a:r>
            <a:r>
              <a:rPr lang="en-US" sz="2400" dirty="0" err="1"/>
              <a:t>giáo</a:t>
            </a:r>
            <a:r>
              <a:rPr lang="en-US" sz="2400" dirty="0"/>
              <a:t> </a:t>
            </a:r>
            <a:r>
              <a:rPr lang="en-US" sz="2400" dirty="0" err="1"/>
              <a:t>viên</a:t>
            </a:r>
            <a:r>
              <a:rPr lang="en-US" sz="2400" i="1"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427581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23465" y="1666770"/>
            <a:ext cx="10719598" cy="2308324"/>
          </a:xfrm>
          <a:prstGeom prst="rect">
            <a:avLst/>
          </a:prstGeom>
          <a:noFill/>
          <a:ln>
            <a:solidFill>
              <a:srgbClr val="0000FF"/>
            </a:solidFill>
          </a:ln>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vi-VN" sz="2400" dirty="0" smtClean="0">
                <a:solidFill>
                  <a:prstClr val="black"/>
                </a:solidFill>
              </a:rPr>
              <a:t>Hàng </a:t>
            </a:r>
            <a:r>
              <a:rPr lang="vi-VN" sz="2400" dirty="0">
                <a:solidFill>
                  <a:prstClr val="black"/>
                </a:solidFill>
              </a:rPr>
              <a:t>năm thực hiện báo cáo về Sở Giáo dục và Đào tạo theo đúng thời gian quy </a:t>
            </a:r>
            <a:r>
              <a:rPr lang="vi-VN" sz="2400" dirty="0" smtClean="0">
                <a:solidFill>
                  <a:prstClr val="black"/>
                </a:solidFill>
              </a:rPr>
              <a:t>định </a:t>
            </a:r>
            <a:r>
              <a:rPr lang="vi-VN" sz="2400" i="1" dirty="0">
                <a:solidFill>
                  <a:prstClr val="black"/>
                </a:solidFill>
              </a:rPr>
              <a:t>(1 năm/ </a:t>
            </a:r>
            <a:r>
              <a:rPr lang="en-US" sz="2400" i="1" dirty="0" smtClean="0">
                <a:solidFill>
                  <a:prstClr val="black"/>
                </a:solidFill>
              </a:rPr>
              <a:t>1</a:t>
            </a:r>
            <a:r>
              <a:rPr lang="vi-VN" sz="2400" i="1" dirty="0" smtClean="0">
                <a:solidFill>
                  <a:prstClr val="black"/>
                </a:solidFill>
              </a:rPr>
              <a:t> </a:t>
            </a:r>
            <a:r>
              <a:rPr lang="vi-VN" sz="2400" i="1" dirty="0">
                <a:solidFill>
                  <a:prstClr val="black"/>
                </a:solidFill>
              </a:rPr>
              <a:t>lần vào cuối </a:t>
            </a:r>
            <a:r>
              <a:rPr lang="vi-VN" sz="2400" i="1" dirty="0" smtClean="0">
                <a:solidFill>
                  <a:prstClr val="black"/>
                </a:solidFill>
              </a:rPr>
              <a:t>HK </a:t>
            </a:r>
            <a:r>
              <a:rPr lang="vi-VN" sz="2400" i="1" dirty="0">
                <a:solidFill>
                  <a:prstClr val="black"/>
                </a:solidFill>
              </a:rPr>
              <a:t>II hàng năm)</a:t>
            </a:r>
            <a:r>
              <a:rPr lang="vi-VN" sz="2400" dirty="0">
                <a:solidFill>
                  <a:prstClr val="black"/>
                </a:solidFill>
              </a:rPr>
              <a:t>. Cần có báo cáo kịp thời về Sở Giáo dục và Đào tạo khi các Trung tâm Anh văn và các cơ sở GDMN </a:t>
            </a:r>
            <a:r>
              <a:rPr lang="vi-VN" sz="2400" dirty="0" smtClean="0">
                <a:solidFill>
                  <a:prstClr val="black"/>
                </a:solidFill>
              </a:rPr>
              <a:t>có </a:t>
            </a:r>
            <a:r>
              <a:rPr lang="vi-VN" sz="2400" dirty="0">
                <a:solidFill>
                  <a:prstClr val="black"/>
                </a:solidFill>
              </a:rPr>
              <a:t>sự thay đổi về </a:t>
            </a:r>
            <a:r>
              <a:rPr lang="vi-VN" sz="2400" i="1" dirty="0">
                <a:solidFill>
                  <a:prstClr val="black"/>
                </a:solidFill>
              </a:rPr>
              <a:t>(Tên trung tâm, địa chỉ, nhân sự, .…)</a:t>
            </a:r>
            <a:r>
              <a:rPr lang="vi-VN" sz="2400" dirty="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13537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6" name="TextBox 5"/>
          <p:cNvSpPr txBox="1"/>
          <p:nvPr/>
        </p:nvSpPr>
        <p:spPr>
          <a:xfrm>
            <a:off x="537710" y="1188356"/>
            <a:ext cx="11215267" cy="1131848"/>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Kế</a:t>
            </a:r>
            <a:r>
              <a:rPr lang="en-US" sz="2400" dirty="0"/>
              <a:t> </a:t>
            </a:r>
            <a:r>
              <a:rPr lang="en-US" sz="2400" dirty="0" err="1"/>
              <a:t>hoạch</a:t>
            </a:r>
            <a:r>
              <a:rPr lang="en-US" sz="2400" dirty="0"/>
              <a:t> </a:t>
            </a:r>
            <a:r>
              <a:rPr lang="en-US" sz="2400" dirty="0" err="1"/>
              <a:t>số</a:t>
            </a:r>
            <a:r>
              <a:rPr lang="en-US" sz="2400" dirty="0"/>
              <a:t> </a:t>
            </a:r>
            <a:r>
              <a:rPr lang="vi-VN" sz="2400" dirty="0"/>
              <a:t>2545/KH-SGDĐT</a:t>
            </a:r>
            <a:r>
              <a:rPr lang="en-US" sz="2400" dirty="0"/>
              <a:t>-GDMN</a:t>
            </a:r>
            <a:r>
              <a:rPr lang="vi-VN" sz="2400" dirty="0"/>
              <a:t> ngày 20 tháng 9 năm 2021 </a:t>
            </a:r>
            <a:r>
              <a:rPr lang="en-US" sz="2400" dirty="0" err="1"/>
              <a:t>của</a:t>
            </a:r>
            <a:r>
              <a:rPr lang="en-US" sz="2400" dirty="0"/>
              <a:t> </a:t>
            </a:r>
            <a:r>
              <a:rPr lang="vi-VN" sz="2400" dirty="0"/>
              <a:t>Sở Giáo dục và Đào tạo</a:t>
            </a:r>
            <a:r>
              <a:rPr lang="en-US" sz="2400" dirty="0"/>
              <a:t> </a:t>
            </a:r>
            <a:r>
              <a:rPr lang="en-US" sz="2400" dirty="0" err="1"/>
              <a:t>về</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năm</a:t>
            </a:r>
            <a:r>
              <a:rPr lang="en-US" sz="2400" dirty="0"/>
              <a:t> </a:t>
            </a:r>
            <a:r>
              <a:rPr lang="en-US" sz="2400" dirty="0" err="1"/>
              <a:t>học</a:t>
            </a:r>
            <a:r>
              <a:rPr lang="en-US" sz="2400" dirty="0"/>
              <a:t> 2021-2022;</a:t>
            </a:r>
            <a:endParaRPr lang="en-US" sz="2400" dirty="0">
              <a:solidFill>
                <a:prstClr val="black"/>
              </a:solidFill>
            </a:endParaRPr>
          </a:p>
        </p:txBody>
      </p:sp>
      <p:sp>
        <p:nvSpPr>
          <p:cNvPr id="7" name="TextBox 6"/>
          <p:cNvSpPr txBox="1"/>
          <p:nvPr/>
        </p:nvSpPr>
        <p:spPr>
          <a:xfrm>
            <a:off x="537710" y="2730329"/>
            <a:ext cx="11215267" cy="1685846"/>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Thông</a:t>
            </a:r>
            <a:r>
              <a:rPr lang="en-US" sz="2400" dirty="0"/>
              <a:t> </a:t>
            </a:r>
            <a:r>
              <a:rPr lang="en-US" sz="2400" dirty="0" err="1"/>
              <a:t>tư</a:t>
            </a:r>
            <a:r>
              <a:rPr lang="en-US" sz="2400" dirty="0"/>
              <a:t> </a:t>
            </a:r>
            <a:r>
              <a:rPr lang="en-US" sz="2400" dirty="0" err="1"/>
              <a:t>số</a:t>
            </a:r>
            <a:r>
              <a:rPr lang="en-US" sz="2400" dirty="0"/>
              <a:t> 30/2021/TT-BGDĐT </a:t>
            </a:r>
            <a:r>
              <a:rPr lang="en-US" sz="2400" dirty="0" err="1"/>
              <a:t>ngày</a:t>
            </a:r>
            <a:r>
              <a:rPr lang="en-US" sz="2400" dirty="0"/>
              <a:t> 05 </a:t>
            </a:r>
            <a:r>
              <a:rPr lang="en-US" sz="2400" dirty="0" err="1"/>
              <a:t>tháng</a:t>
            </a:r>
            <a:r>
              <a:rPr lang="en-US" sz="2400" dirty="0"/>
              <a:t> 11 </a:t>
            </a:r>
            <a:r>
              <a:rPr lang="en-US" sz="2400" dirty="0" err="1"/>
              <a:t>năm</a:t>
            </a:r>
            <a:r>
              <a:rPr lang="en-US" sz="2400" dirty="0"/>
              <a:t> 2021 </a:t>
            </a:r>
            <a:r>
              <a:rPr lang="en-US" sz="2400" dirty="0" err="1"/>
              <a:t>của</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en-US" sz="2400" dirty="0" err="1"/>
              <a:t>việc</a:t>
            </a:r>
            <a:r>
              <a:rPr lang="en-US" sz="2400" dirty="0"/>
              <a:t> </a:t>
            </a:r>
            <a:r>
              <a:rPr lang="en-US" sz="2400" dirty="0" err="1"/>
              <a:t>biên</a:t>
            </a:r>
            <a:r>
              <a:rPr lang="en-US" sz="2400" dirty="0"/>
              <a:t> </a:t>
            </a:r>
            <a:r>
              <a:rPr lang="en-US" sz="2400" dirty="0" err="1"/>
              <a:t>soạn</a:t>
            </a:r>
            <a:r>
              <a:rPr lang="en-US" sz="2400" dirty="0"/>
              <a:t>, </a:t>
            </a:r>
            <a:r>
              <a:rPr lang="en-US" sz="2400" dirty="0" err="1"/>
              <a:t>thẩm</a:t>
            </a:r>
            <a:r>
              <a:rPr lang="en-US" sz="2400" dirty="0"/>
              <a:t> </a:t>
            </a:r>
            <a:r>
              <a:rPr lang="en-US" sz="2400" dirty="0" err="1"/>
              <a:t>định</a:t>
            </a:r>
            <a:r>
              <a:rPr lang="en-US" sz="2400" dirty="0"/>
              <a:t>, </a:t>
            </a:r>
            <a:r>
              <a:rPr lang="en-US" sz="2400" dirty="0" err="1"/>
              <a:t>phê</a:t>
            </a:r>
            <a:r>
              <a:rPr lang="en-US" sz="2400" dirty="0"/>
              <a:t> </a:t>
            </a:r>
            <a:r>
              <a:rPr lang="en-US" sz="2400" dirty="0" err="1"/>
              <a:t>duyệt</a:t>
            </a:r>
            <a:r>
              <a:rPr lang="en-US" sz="2400" dirty="0"/>
              <a:t> </a:t>
            </a:r>
            <a:r>
              <a:rPr lang="en-US" sz="2400" dirty="0" err="1"/>
              <a:t>và</a:t>
            </a:r>
            <a:r>
              <a:rPr lang="en-US" sz="2400" dirty="0"/>
              <a:t> </a:t>
            </a:r>
            <a:r>
              <a:rPr lang="en-US" sz="2400" dirty="0" err="1"/>
              <a:t>lựa</a:t>
            </a:r>
            <a:r>
              <a:rPr lang="en-US" sz="2400" dirty="0"/>
              <a:t> </a:t>
            </a:r>
            <a:r>
              <a:rPr lang="en-US" sz="2400" dirty="0" err="1"/>
              <a:t>chọn</a:t>
            </a:r>
            <a:r>
              <a:rPr lang="en-US" sz="2400" dirty="0"/>
              <a:t> </a:t>
            </a:r>
            <a:r>
              <a:rPr lang="en-US" sz="2400" dirty="0" err="1"/>
              <a:t>tài</a:t>
            </a:r>
            <a:r>
              <a:rPr lang="en-US" sz="2400" dirty="0"/>
              <a:t> </a:t>
            </a:r>
            <a:r>
              <a:rPr lang="en-US" sz="2400" dirty="0" err="1"/>
              <a:t>liệu</a:t>
            </a:r>
            <a:r>
              <a:rPr lang="en-US" sz="2400" dirty="0"/>
              <a:t> </a:t>
            </a:r>
            <a:r>
              <a:rPr lang="en-US" sz="2400" dirty="0" err="1"/>
              <a:t>để</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trường</a:t>
            </a:r>
            <a:r>
              <a:rPr lang="en-US" sz="2400" dirty="0"/>
              <a:t> </a:t>
            </a:r>
            <a:r>
              <a:rPr lang="en-US" sz="2400" dirty="0" err="1"/>
              <a:t>mầm</a:t>
            </a:r>
            <a:r>
              <a:rPr lang="en-US" sz="2400" dirty="0"/>
              <a:t> non;</a:t>
            </a:r>
            <a:endParaRPr lang="en-US" sz="2400" dirty="0">
              <a:solidFill>
                <a:prstClr val="black"/>
              </a:solidFill>
            </a:endParaRPr>
          </a:p>
        </p:txBody>
      </p:sp>
    </p:spTree>
    <p:extLst>
      <p:ext uri="{BB962C8B-B14F-4D97-AF65-F5344CB8AC3E}">
        <p14:creationId xmlns:p14="http://schemas.microsoft.com/office/powerpoint/2010/main" val="160312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36357" y="1773194"/>
            <a:ext cx="10972800" cy="1328351"/>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n-US" sz="4800" b="1" dirty="0" smtClean="0">
                <a:solidFill>
                  <a:srgbClr val="FF0000"/>
                </a:solidFill>
                <a:latin typeface="Arial" pitchFamily="34" charset="0"/>
                <a:cs typeface="Arial" pitchFamily="34" charset="0"/>
              </a:rPr>
              <a:t>V. PHƯƠNG HƯỚNG</a:t>
            </a:r>
            <a:endParaRPr lang="en-US" sz="4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200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2849" y="1915212"/>
            <a:ext cx="11032435"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US" sz="2400" dirty="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a:t>
            </a:r>
            <a:r>
              <a:rPr lang="en-US" sz="2400" dirty="0" smtClean="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Các trung tâm Anh văn phối hợp các trường Cao Đẳng, Đại học tổ chức bồi dưỡng nghiệp vụ sư phạm dành cho các giáo viên trực tiếp dạy Anh văn cho trẻ mẫu giáo có giấy chứng nhận hoàn thành chương trình bồi dưỡng chuyên môn về Nghiệp vụ Giáo dục mầm non hoặc Phương pháp cho trẻ làm quen tiếng Anh;</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41668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69654" y="2636864"/>
            <a:ext cx="9065665"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US" sz="2400" dirty="0" smtClean="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a:t>
            </a:r>
            <a:r>
              <a:rPr lang="en-US" sz="2400" dirty="0" smtClean="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Chia </a:t>
            </a:r>
            <a:r>
              <a:rPr lang="vi-VN" sz="2400" dirty="0">
                <a:solidFill>
                  <a:prstClr val="black"/>
                </a:solidFill>
                <a:latin typeface="Arial" pitchFamily="34" charset="0"/>
                <a:cs typeface="Arial" pitchFamily="34" charset="0"/>
              </a:rPr>
              <a:t>sẻ về kinh nghiệm tổ chức hoạt động: Phương pháp, hình thức tổ chức cho trẻ mầm non làm quen tiếng Anh; kinh nghiệm tổ chức cho trẻ mầm non làm quen tiếng Anh; </a:t>
            </a:r>
          </a:p>
        </p:txBody>
      </p:sp>
    </p:spTree>
    <p:extLst>
      <p:ext uri="{BB962C8B-B14F-4D97-AF65-F5344CB8AC3E}">
        <p14:creationId xmlns:p14="http://schemas.microsoft.com/office/powerpoint/2010/main" val="741011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69654" y="1576358"/>
            <a:ext cx="11032435" cy="11318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US" sz="2400" dirty="0" smtClean="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a:t>
            </a:r>
            <a:r>
              <a:rPr lang="en-US" sz="2400" dirty="0" smtClean="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Kiểm </a:t>
            </a:r>
            <a:r>
              <a:rPr lang="vi-VN" sz="2400" dirty="0">
                <a:solidFill>
                  <a:prstClr val="black"/>
                </a:solidFill>
                <a:latin typeface="Arial" pitchFamily="34" charset="0"/>
                <a:cs typeface="Arial" pitchFamily="34" charset="0"/>
              </a:rPr>
              <a:t>tra dự giờ đột xuất các trung tâm Anh văn đang tổ chức cho trẻ làm quen tiếng Anh tại các cơ sở Giáo dục Mầm non trên địa bàn thành </a:t>
            </a:r>
            <a:r>
              <a:rPr lang="vi-VN" sz="2400" dirty="0" smtClean="0">
                <a:solidFill>
                  <a:prstClr val="black"/>
                </a:solidFill>
                <a:latin typeface="Arial" pitchFamily="34" charset="0"/>
                <a:cs typeface="Arial" pitchFamily="34" charset="0"/>
              </a:rPr>
              <a:t>phố</a:t>
            </a:r>
            <a:r>
              <a:rPr lang="en-US" sz="2400" dirty="0" smtClean="0">
                <a:solidFill>
                  <a:prstClr val="black"/>
                </a:solidFill>
                <a:latin typeface="Arial" pitchFamily="34" charset="0"/>
                <a:cs typeface="Arial" pitchFamily="34" charset="0"/>
              </a:rPr>
              <a:t>.</a:t>
            </a:r>
            <a:r>
              <a:rPr lang="vi-VN" sz="2400" dirty="0" smtClean="0">
                <a:solidFill>
                  <a:prstClr val="black"/>
                </a:solidFill>
                <a:latin typeface="Arial" pitchFamily="34" charset="0"/>
                <a:cs typeface="Arial" pitchFamily="34" charset="0"/>
              </a:rPr>
              <a:t> </a:t>
            </a:r>
            <a:endParaRPr lang="vi-VN" sz="2400" dirty="0">
              <a:solidFill>
                <a:prstClr val="black"/>
              </a:solidFill>
              <a:latin typeface="Arial" pitchFamily="34" charset="0"/>
              <a:cs typeface="Arial" pitchFamily="34" charset="0"/>
            </a:endParaRPr>
          </a:p>
        </p:txBody>
      </p:sp>
      <p:sp>
        <p:nvSpPr>
          <p:cNvPr id="3" name="Rectangle 2"/>
          <p:cNvSpPr/>
          <p:nvPr/>
        </p:nvSpPr>
        <p:spPr>
          <a:xfrm>
            <a:off x="569654" y="3361614"/>
            <a:ext cx="11032435" cy="168584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US" sz="2400" dirty="0" smtClean="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a:t>
            </a:r>
            <a:r>
              <a:rPr lang="en-US" sz="2400" dirty="0" smtClean="0">
                <a:solidFill>
                  <a:prstClr val="black"/>
                </a:solidFill>
                <a:latin typeface="Arial" pitchFamily="34" charset="0"/>
                <a:cs typeface="Arial" pitchFamily="34" charset="0"/>
              </a:rPr>
              <a:t> </a:t>
            </a:r>
            <a:r>
              <a:rPr lang="vi-VN" sz="2400" dirty="0" smtClean="0">
                <a:solidFill>
                  <a:prstClr val="black"/>
                </a:solidFill>
                <a:latin typeface="Arial" pitchFamily="34" charset="0"/>
                <a:cs typeface="Arial" pitchFamily="34" charset="0"/>
              </a:rPr>
              <a:t>Tổng </a:t>
            </a:r>
            <a:r>
              <a:rPr lang="vi-VN" sz="2400" dirty="0">
                <a:solidFill>
                  <a:prstClr val="black"/>
                </a:solidFill>
                <a:latin typeface="Arial" pitchFamily="34" charset="0"/>
                <a:cs typeface="Arial" pitchFamily="34" charset="0"/>
              </a:rPr>
              <a:t>hợp báo cáo gửi lãnh đạo Sở Giáo dục và Đào tạo nhằm có những chấn chỉnh bổ sung kịp thời giúp cho việc tổ chức cho trẻ làm quen Tiếng Anh ngày càng hiệu quả đáp ứng nhu cầu thực tế</a:t>
            </a:r>
            <a:r>
              <a:rPr lang="en-US" sz="2400" dirty="0" smtClean="0">
                <a:solidFill>
                  <a:prstClr val="black"/>
                </a:solidFill>
                <a:latin typeface="Arial" pitchFamily="34" charset="0"/>
                <a:cs typeface="Arial" pitchFamily="34" charset="0"/>
              </a:rPr>
              <a:t>.</a:t>
            </a:r>
            <a:endParaRPr lang="vi-VN"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58312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371598" y="2249447"/>
            <a:ext cx="8501449" cy="1815882"/>
          </a:xfrm>
          <a:prstGeom prst="rect">
            <a:avLst/>
          </a:prstGeom>
        </p:spPr>
        <p:txBody>
          <a:bodyPr wrap="square">
            <a:spAutoFit/>
          </a:bodyPr>
          <a:lstStyle/>
          <a:p>
            <a:pPr lvl="0" algn="just"/>
            <a:r>
              <a:rPr lang="pt-BR" sz="2800" b="1" dirty="0" smtClean="0">
                <a:solidFill>
                  <a:srgbClr val="9900CC"/>
                </a:solidFill>
              </a:rPr>
              <a:t>- Ngoài </a:t>
            </a:r>
            <a:r>
              <a:rPr lang="pt-BR" sz="2800" b="1" dirty="0">
                <a:solidFill>
                  <a:srgbClr val="9900CC"/>
                </a:solidFill>
              </a:rPr>
              <a:t>ra còn một vài chương </a:t>
            </a:r>
            <a:r>
              <a:rPr lang="pt-BR" sz="2800" b="1" dirty="0" smtClean="0">
                <a:solidFill>
                  <a:srgbClr val="9900CC"/>
                </a:solidFill>
              </a:rPr>
              <a:t>trình, </a:t>
            </a:r>
            <a:r>
              <a:rPr lang="pt-BR" sz="2800" b="1" dirty="0">
                <a:solidFill>
                  <a:srgbClr val="9900CC"/>
                </a:solidFill>
              </a:rPr>
              <a:t>Bộ GDDT đang thẩm định, khi nào có quyết </a:t>
            </a:r>
            <a:r>
              <a:rPr lang="pt-BR" sz="2800" b="1" dirty="0" smtClean="0">
                <a:solidFill>
                  <a:srgbClr val="9900CC"/>
                </a:solidFill>
              </a:rPr>
              <a:t>định của Bộ, Sở GDĐT </a:t>
            </a:r>
            <a:r>
              <a:rPr lang="pt-BR" sz="2800" b="1" dirty="0">
                <a:solidFill>
                  <a:srgbClr val="9900CC"/>
                </a:solidFill>
              </a:rPr>
              <a:t>tiếp tục </a:t>
            </a:r>
            <a:r>
              <a:rPr lang="pt-BR" sz="2800" b="1" dirty="0" smtClean="0">
                <a:solidFill>
                  <a:srgbClr val="9900CC"/>
                </a:solidFill>
              </a:rPr>
              <a:t>cập nhật và triển </a:t>
            </a:r>
            <a:r>
              <a:rPr lang="pt-BR" sz="2800" b="1" dirty="0">
                <a:solidFill>
                  <a:srgbClr val="9900CC"/>
                </a:solidFill>
              </a:rPr>
              <a:t>khai để các đơn vị nắm thông tin.</a:t>
            </a:r>
            <a:endParaRPr lang="en-US" sz="2800" dirty="0">
              <a:solidFill>
                <a:srgbClr val="9900CC"/>
              </a:solidFill>
            </a:endParaRPr>
          </a:p>
        </p:txBody>
      </p:sp>
    </p:spTree>
    <p:extLst>
      <p:ext uri="{BB962C8B-B14F-4D97-AF65-F5344CB8AC3E}">
        <p14:creationId xmlns:p14="http://schemas.microsoft.com/office/powerpoint/2010/main" val="3316281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477130" y="1412777"/>
            <a:ext cx="7053991" cy="2380011"/>
          </a:xfrm>
          <a:prstGeom prst="rect">
            <a:avLst/>
          </a:prstGeom>
          <a:noFill/>
        </p:spPr>
        <p:txBody>
          <a:bodyPr wrap="square" lIns="121920" tIns="60960" rIns="121920" bIns="60960">
            <a:spAutoFit/>
          </a:bodyPr>
          <a:lstStyle/>
          <a:p>
            <a:pPr algn="ctr" fontAlgn="auto">
              <a:spcBef>
                <a:spcPts val="0"/>
              </a:spcBef>
              <a:spcAft>
                <a:spcPts val="0"/>
              </a:spcAft>
              <a:buClr>
                <a:srgbClr val="000000"/>
              </a:buClr>
            </a:pPr>
            <a:r>
              <a:rPr lang="en-US" sz="7333" b="1" kern="0" cap="all" dirty="0">
                <a:ln w="9000" cmpd="sng">
                  <a:solidFill>
                    <a:srgbClr val="FB9C05">
                      <a:shade val="50000"/>
                      <a:satMod val="120000"/>
                    </a:srgbClr>
                  </a:solidFill>
                  <a:prstDash val="solid"/>
                </a:ln>
                <a:solidFill>
                  <a:srgbClr val="CC9900"/>
                </a:solidFill>
                <a:effectLst>
                  <a:reflection blurRad="12700" stA="28000" endPos="45000" dist="1000" dir="5400000" sy="-100000" algn="bl" rotWithShape="0"/>
                </a:effectLst>
                <a:latin typeface="MV Boli" pitchFamily="2" charset="0"/>
                <a:cs typeface="MV Boli" pitchFamily="2" charset="0"/>
                <a:sym typeface="Arial"/>
              </a:rPr>
              <a:t>TRÂN TRỌNG CÁM ƠN </a:t>
            </a:r>
          </a:p>
        </p:txBody>
      </p:sp>
    </p:spTree>
    <p:extLst>
      <p:ext uri="{BB962C8B-B14F-4D97-AF65-F5344CB8AC3E}">
        <p14:creationId xmlns:p14="http://schemas.microsoft.com/office/powerpoint/2010/main" val="293123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6" name="TextBox 5"/>
          <p:cNvSpPr txBox="1"/>
          <p:nvPr/>
        </p:nvSpPr>
        <p:spPr>
          <a:xfrm>
            <a:off x="537709" y="980538"/>
            <a:ext cx="11215267" cy="2239844"/>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Công</a:t>
            </a:r>
            <a:r>
              <a:rPr lang="en-US" sz="2400" dirty="0"/>
              <a:t> </a:t>
            </a:r>
            <a:r>
              <a:rPr lang="en-US" sz="2400" dirty="0" err="1"/>
              <a:t>văn</a:t>
            </a:r>
            <a:r>
              <a:rPr lang="en-US" sz="2400" dirty="0"/>
              <a:t> </a:t>
            </a:r>
            <a:r>
              <a:rPr lang="en-US" sz="2400" dirty="0" err="1"/>
              <a:t>số</a:t>
            </a:r>
            <a:r>
              <a:rPr lang="en-US" sz="2400" dirty="0"/>
              <a:t> 6012/BGDĐT-GDMN </a:t>
            </a:r>
            <a:r>
              <a:rPr lang="en-US" sz="2400" dirty="0" err="1"/>
              <a:t>ngày</a:t>
            </a:r>
            <a:r>
              <a:rPr lang="en-US" sz="2400" dirty="0"/>
              <a:t> 22 </a:t>
            </a:r>
            <a:r>
              <a:rPr lang="en-US" sz="2400" dirty="0" err="1"/>
              <a:t>tháng</a:t>
            </a:r>
            <a:r>
              <a:rPr lang="en-US" sz="2400" dirty="0"/>
              <a:t> 12 </a:t>
            </a:r>
            <a:r>
              <a:rPr lang="en-US" sz="2400" dirty="0" err="1"/>
              <a:t>năm</a:t>
            </a:r>
            <a:r>
              <a:rPr lang="en-US" sz="2400" dirty="0"/>
              <a:t> 2021 </a:t>
            </a:r>
            <a:r>
              <a:rPr lang="en-US" sz="2400" dirty="0" err="1"/>
              <a:t>của</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en-US" sz="2400" dirty="0" err="1"/>
              <a:t>đảm</a:t>
            </a:r>
            <a:r>
              <a:rPr lang="en-US" sz="2400" dirty="0"/>
              <a:t> </a:t>
            </a:r>
            <a:r>
              <a:rPr lang="en-US" sz="2400" dirty="0" err="1"/>
              <a:t>bảo</a:t>
            </a:r>
            <a:r>
              <a:rPr lang="en-US" sz="2400" dirty="0"/>
              <a:t> </a:t>
            </a:r>
            <a:r>
              <a:rPr lang="en-US" sz="2400" dirty="0" err="1"/>
              <a:t>chất</a:t>
            </a:r>
            <a:r>
              <a:rPr lang="en-US" sz="2400" dirty="0"/>
              <a:t> </a:t>
            </a:r>
            <a:r>
              <a:rPr lang="en-US" sz="2400" dirty="0" err="1"/>
              <a:t>lượng</a:t>
            </a:r>
            <a:r>
              <a:rPr lang="en-US" sz="2400" dirty="0"/>
              <a:t> </a:t>
            </a:r>
            <a:r>
              <a:rPr lang="en-US" sz="2400" dirty="0" err="1"/>
              <a:t>cho</a:t>
            </a:r>
            <a:r>
              <a:rPr lang="en-US" sz="2400" dirty="0"/>
              <a:t> </a:t>
            </a:r>
            <a:r>
              <a:rPr lang="en-US" sz="2400" dirty="0" err="1"/>
              <a:t>em</a:t>
            </a:r>
            <a:r>
              <a:rPr lang="en-US" sz="2400" dirty="0"/>
              <a:t> </a:t>
            </a:r>
            <a:r>
              <a:rPr lang="en-US" sz="2400" dirty="0" err="1"/>
              <a:t>mẫu</a:t>
            </a:r>
            <a:r>
              <a:rPr lang="en-US" sz="2400" dirty="0"/>
              <a:t> </a:t>
            </a:r>
            <a:r>
              <a:rPr lang="en-US" sz="2400" dirty="0" err="1"/>
              <a:t>giáo</a:t>
            </a:r>
            <a:r>
              <a:rPr lang="en-US" sz="2400" dirty="0"/>
              <a:t> </a:t>
            </a:r>
            <a:r>
              <a:rPr lang="en-US" sz="2400" dirty="0" err="1"/>
              <a:t>làm</a:t>
            </a:r>
            <a:r>
              <a:rPr lang="en-US" sz="2400" dirty="0"/>
              <a:t> </a:t>
            </a:r>
            <a:r>
              <a:rPr lang="en-US" sz="2400" dirty="0" err="1"/>
              <a:t>quen</a:t>
            </a:r>
            <a:r>
              <a:rPr lang="en-US" sz="2400" dirty="0"/>
              <a:t> </a:t>
            </a:r>
            <a:r>
              <a:rPr lang="en-US" sz="2400" dirty="0" err="1"/>
              <a:t>với</a:t>
            </a:r>
            <a:r>
              <a:rPr lang="en-US" sz="2400" dirty="0"/>
              <a:t> </a:t>
            </a:r>
            <a:r>
              <a:rPr lang="en-US" sz="2400" dirty="0" err="1"/>
              <a:t>tiếng</a:t>
            </a:r>
            <a:r>
              <a:rPr lang="en-US" sz="2400" dirty="0"/>
              <a:t> </a:t>
            </a:r>
            <a:r>
              <a:rPr lang="en-US" sz="2400" dirty="0" err="1"/>
              <a:t>Anh</a:t>
            </a:r>
            <a:r>
              <a:rPr lang="en-US" sz="2400" dirty="0"/>
              <a:t>;</a:t>
            </a:r>
          </a:p>
          <a:p>
            <a:pPr marL="342900" indent="-342900" algn="just" fontAlgn="auto">
              <a:lnSpc>
                <a:spcPct val="150000"/>
              </a:lnSpc>
              <a:spcBef>
                <a:spcPts val="0"/>
              </a:spcBef>
              <a:spcAft>
                <a:spcPts val="0"/>
              </a:spcAft>
              <a:buFont typeface="Courier New" panose="02070309020205020404" pitchFamily="49" charset="0"/>
              <a:buChar char="o"/>
            </a:pPr>
            <a:endParaRPr lang="en-US" sz="2400" dirty="0">
              <a:solidFill>
                <a:prstClr val="black"/>
              </a:solidFill>
            </a:endParaRPr>
          </a:p>
        </p:txBody>
      </p:sp>
      <p:sp>
        <p:nvSpPr>
          <p:cNvPr id="7" name="TextBox 6"/>
          <p:cNvSpPr txBox="1"/>
          <p:nvPr/>
        </p:nvSpPr>
        <p:spPr>
          <a:xfrm>
            <a:off x="537709" y="2949381"/>
            <a:ext cx="11215267" cy="1685846"/>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Quyết</a:t>
            </a:r>
            <a:r>
              <a:rPr lang="en-US" sz="2400" dirty="0"/>
              <a:t> </a:t>
            </a:r>
            <a:r>
              <a:rPr lang="en-US" sz="2400" dirty="0" err="1"/>
              <a:t>định</a:t>
            </a:r>
            <a:r>
              <a:rPr lang="en-US" sz="2400" dirty="0"/>
              <a:t> </a:t>
            </a:r>
            <a:r>
              <a:rPr lang="en-US" sz="2400" dirty="0" err="1"/>
              <a:t>số</a:t>
            </a:r>
            <a:r>
              <a:rPr lang="en-US" sz="2400" dirty="0"/>
              <a:t> 2272/QĐ-BGDĐT </a:t>
            </a:r>
            <a:r>
              <a:rPr lang="en-US" sz="2400" dirty="0" err="1"/>
              <a:t>ngày</a:t>
            </a:r>
            <a:r>
              <a:rPr lang="en-US" sz="2400" dirty="0"/>
              <a:t> 17 </a:t>
            </a:r>
            <a:r>
              <a:rPr lang="en-US" sz="2400" dirty="0" err="1"/>
              <a:t>tháng</a:t>
            </a:r>
            <a:r>
              <a:rPr lang="en-US" sz="2400" dirty="0"/>
              <a:t> 8 </a:t>
            </a:r>
            <a:r>
              <a:rPr lang="en-US" sz="2400" dirty="0" err="1"/>
              <a:t>năm</a:t>
            </a:r>
            <a:r>
              <a:rPr lang="en-US" sz="2400" dirty="0"/>
              <a:t> 2022 </a:t>
            </a:r>
            <a:r>
              <a:rPr lang="en-US" sz="2400" dirty="0" err="1"/>
              <a:t>của</a:t>
            </a:r>
            <a:r>
              <a:rPr lang="en-US" sz="2400" dirty="0"/>
              <a:t> </a:t>
            </a:r>
            <a:r>
              <a:rPr lang="en-US" sz="2400" dirty="0" err="1"/>
              <a:t>Bộ</a:t>
            </a:r>
            <a:r>
              <a:rPr lang="en-US" sz="2400" dirty="0"/>
              <a:t> GDĐT </a:t>
            </a:r>
            <a:r>
              <a:rPr lang="en-US" sz="2400" dirty="0" err="1"/>
              <a:t>về</a:t>
            </a:r>
            <a:r>
              <a:rPr lang="en-US" sz="2400" dirty="0"/>
              <a:t> </a:t>
            </a:r>
            <a:r>
              <a:rPr lang="en-US" sz="2400" dirty="0" err="1"/>
              <a:t>phê</a:t>
            </a:r>
            <a:r>
              <a:rPr lang="en-US" sz="2400" dirty="0"/>
              <a:t> </a:t>
            </a:r>
            <a:r>
              <a:rPr lang="en-US" sz="2400" dirty="0" err="1"/>
              <a:t>duyệt</a:t>
            </a:r>
            <a:r>
              <a:rPr lang="en-US" sz="2400" dirty="0"/>
              <a:t> </a:t>
            </a:r>
            <a:r>
              <a:rPr lang="en-US" sz="2400" dirty="0" err="1"/>
              <a:t>danh</a:t>
            </a:r>
            <a:r>
              <a:rPr lang="en-US" sz="2400" dirty="0"/>
              <a:t> </a:t>
            </a:r>
            <a:r>
              <a:rPr lang="en-US" sz="2400" dirty="0" err="1"/>
              <a:t>mục</a:t>
            </a:r>
            <a:r>
              <a:rPr lang="en-US" sz="2400" dirty="0"/>
              <a:t> </a:t>
            </a:r>
            <a:r>
              <a:rPr lang="en-US" sz="2400" dirty="0" err="1"/>
              <a:t>tài</a:t>
            </a:r>
            <a:r>
              <a:rPr lang="en-US" sz="2400" dirty="0"/>
              <a:t> </a:t>
            </a:r>
            <a:r>
              <a:rPr lang="en-US" sz="2400" dirty="0" err="1"/>
              <a:t>liệu</a:t>
            </a:r>
            <a:r>
              <a:rPr lang="en-US" sz="2400" dirty="0"/>
              <a:t> </a:t>
            </a:r>
            <a:r>
              <a:rPr lang="en-US" sz="2400" dirty="0" err="1"/>
              <a:t>làm</a:t>
            </a:r>
            <a:r>
              <a:rPr lang="en-US" sz="2400" dirty="0"/>
              <a:t> </a:t>
            </a:r>
            <a:r>
              <a:rPr lang="en-US" sz="2400" dirty="0" err="1"/>
              <a:t>quen</a:t>
            </a:r>
            <a:r>
              <a:rPr lang="en-US" sz="2400" dirty="0"/>
              <a:t> </a:t>
            </a:r>
            <a:r>
              <a:rPr lang="en-US" sz="2400" dirty="0" err="1"/>
              <a:t>Tiếng</a:t>
            </a:r>
            <a:r>
              <a:rPr lang="en-US" sz="2400" dirty="0"/>
              <a:t> Anh </a:t>
            </a:r>
            <a:r>
              <a:rPr lang="en-US" sz="2400" dirty="0" err="1"/>
              <a:t>dành</a:t>
            </a:r>
            <a:r>
              <a:rPr lang="en-US" sz="2400" dirty="0"/>
              <a:t> </a:t>
            </a:r>
            <a:r>
              <a:rPr lang="en-US" sz="2400" dirty="0" err="1"/>
              <a:t>cho</a:t>
            </a:r>
            <a:r>
              <a:rPr lang="en-US" sz="2400" dirty="0"/>
              <a:t> </a:t>
            </a:r>
            <a:r>
              <a:rPr lang="en-US" sz="2400" dirty="0" err="1"/>
              <a:t>trẻ</a:t>
            </a:r>
            <a:r>
              <a:rPr lang="en-US" sz="2400" dirty="0"/>
              <a:t> </a:t>
            </a:r>
            <a:r>
              <a:rPr lang="en-US" sz="2400" dirty="0" err="1"/>
              <a:t>em</a:t>
            </a:r>
            <a:r>
              <a:rPr lang="en-US" sz="2400" dirty="0"/>
              <a:t> </a:t>
            </a:r>
            <a:r>
              <a:rPr lang="en-US" sz="2400" dirty="0" err="1"/>
              <a:t>mẫu</a:t>
            </a:r>
            <a:r>
              <a:rPr lang="en-US" sz="2400" dirty="0"/>
              <a:t> </a:t>
            </a:r>
            <a:r>
              <a:rPr lang="en-US" sz="2400" dirty="0" err="1"/>
              <a:t>giáo</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GDMN.</a:t>
            </a:r>
          </a:p>
        </p:txBody>
      </p:sp>
    </p:spTree>
    <p:extLst>
      <p:ext uri="{BB962C8B-B14F-4D97-AF65-F5344CB8AC3E}">
        <p14:creationId xmlns:p14="http://schemas.microsoft.com/office/powerpoint/2010/main" val="426537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008" y="2342751"/>
            <a:ext cx="8389228" cy="1938304"/>
          </a:xfrm>
          <a:noFill/>
          <a:ln>
            <a:noFill/>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sz="3600" b="1" dirty="0" smtClean="0">
                <a:solidFill>
                  <a:srgbClr val="FF0000"/>
                </a:solidFill>
                <a:latin typeface="Arial" pitchFamily="34" charset="0"/>
                <a:cs typeface="Arial" pitchFamily="34" charset="0"/>
              </a:rPr>
              <a:t>II. </a:t>
            </a:r>
            <a:r>
              <a:rPr lang="en-US" sz="3600" b="1" dirty="0" err="1" smtClean="0">
                <a:solidFill>
                  <a:srgbClr val="FF0000"/>
                </a:solidFill>
                <a:latin typeface="Arial" pitchFamily="34" charset="0"/>
                <a:cs typeface="Arial" pitchFamily="34" charset="0"/>
              </a:rPr>
              <a:t>Nội</a:t>
            </a:r>
            <a:r>
              <a:rPr lang="en-US" sz="3600" b="1" dirty="0" smtClean="0">
                <a:solidFill>
                  <a:srgbClr val="FF0000"/>
                </a:solidFill>
                <a:latin typeface="Arial" pitchFamily="34" charset="0"/>
                <a:cs typeface="Arial" pitchFamily="34" charset="0"/>
              </a:rPr>
              <a:t> dung</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907812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859242" y="468383"/>
            <a:ext cx="10529454" cy="2427218"/>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r>
              <a:rPr lang="en-US" sz="2400" b="1" dirty="0" smtClean="0">
                <a:solidFill>
                  <a:srgbClr val="0000FF"/>
                </a:solidFill>
                <a:latin typeface="Arial" panose="020B0604020202020204" pitchFamily="34" charset="0"/>
                <a:cs typeface="Arial" panose="020B0604020202020204" pitchFamily="34" charset="0"/>
              </a:rPr>
              <a:t>1. </a:t>
            </a:r>
            <a:r>
              <a:rPr lang="en-US" sz="2400" b="1" dirty="0">
                <a:solidFill>
                  <a:srgbClr val="0000FF"/>
                </a:solidFill>
                <a:latin typeface="Arial" panose="020B0604020202020204" pitchFamily="34" charset="0"/>
                <a:cs typeface="Arial" panose="020B0604020202020204" pitchFamily="34" charset="0"/>
              </a:rPr>
              <a:t>M</a:t>
            </a:r>
            <a:r>
              <a:rPr lang="vi-VN" sz="2400" b="1" dirty="0" smtClean="0">
                <a:solidFill>
                  <a:srgbClr val="0000FF"/>
                </a:solidFill>
                <a:cs typeface="Arial" panose="020B0604020202020204" pitchFamily="34" charset="0"/>
              </a:rPr>
              <a:t>ột </a:t>
            </a:r>
            <a:r>
              <a:rPr lang="vi-VN" sz="2400" b="1" dirty="0">
                <a:solidFill>
                  <a:srgbClr val="0000FF"/>
                </a:solidFill>
                <a:cs typeface="Arial" panose="020B0604020202020204" pitchFamily="34" charset="0"/>
              </a:rPr>
              <a:t>số nội dung quan trọng được trích trong Thông </a:t>
            </a:r>
            <a:r>
              <a:rPr lang="vi-VN" sz="2400" b="1" dirty="0" smtClean="0">
                <a:solidFill>
                  <a:srgbClr val="0000FF"/>
                </a:solidFill>
                <a:cs typeface="Arial" panose="020B0604020202020204" pitchFamily="34" charset="0"/>
              </a:rPr>
              <a:t>tư</a:t>
            </a:r>
            <a:r>
              <a:rPr lang="en-US" sz="2400" b="1" dirty="0" smtClean="0">
                <a:solidFill>
                  <a:srgbClr val="0000FF"/>
                </a:solidFill>
                <a:cs typeface="Arial" panose="020B0604020202020204" pitchFamily="34" charset="0"/>
              </a:rPr>
              <a:t> </a:t>
            </a:r>
            <a:r>
              <a:rPr lang="vi-VN" sz="2400" b="1" dirty="0" smtClean="0">
                <a:solidFill>
                  <a:srgbClr val="0000FF"/>
                </a:solidFill>
                <a:cs typeface="Arial" panose="020B0604020202020204" pitchFamily="34" charset="0"/>
              </a:rPr>
              <a:t>số </a:t>
            </a:r>
            <a:r>
              <a:rPr lang="vi-VN" sz="2400" b="1" dirty="0">
                <a:solidFill>
                  <a:srgbClr val="0000FF"/>
                </a:solidFill>
                <a:cs typeface="Arial" panose="020B0604020202020204" pitchFamily="34" charset="0"/>
              </a:rPr>
              <a:t>50/2020/TT-BGDĐT ngày 31/12/2020 của Bộ Giáo dục và Đào tạo về việc phê duyệt Thông tư ban hành Chương trình Làm quen với tiếng Anh dành cho trẻ em mẫu giáo</a:t>
            </a:r>
            <a:endParaRPr lang="en-US" sz="2400" b="1" dirty="0">
              <a:solidFill>
                <a:srgbClr val="0000FF"/>
              </a:solidFill>
              <a:latin typeface="Arial" panose="020B0604020202020204" pitchFamily="34" charset="0"/>
              <a:cs typeface="Arial" panose="020B0604020202020204" pitchFamily="34" charset="0"/>
            </a:endParaRPr>
          </a:p>
        </p:txBody>
      </p:sp>
      <p:sp>
        <p:nvSpPr>
          <p:cNvPr id="2" name="TextBox 1"/>
          <p:cNvSpPr txBox="1"/>
          <p:nvPr/>
        </p:nvSpPr>
        <p:spPr>
          <a:xfrm>
            <a:off x="748665" y="3348658"/>
            <a:ext cx="10750608" cy="2308324"/>
          </a:xfrm>
          <a:prstGeom prst="rect">
            <a:avLst/>
          </a:prstGeom>
          <a:noFill/>
        </p:spPr>
        <p:txBody>
          <a:bodyPr wrap="square" rtlCol="0">
            <a:spAutoFit/>
          </a:bodyPr>
          <a:lstStyle/>
          <a:p>
            <a:pPr algn="just">
              <a:lnSpc>
                <a:spcPct val="150000"/>
              </a:lnSpc>
            </a:pPr>
            <a:r>
              <a:rPr lang="vi-VN" sz="2400" dirty="0">
                <a:solidFill>
                  <a:srgbClr val="9900CC"/>
                </a:solidFill>
              </a:rPr>
              <a:t>+ Giới thiệu về Chương trình làm quen tiếng Anh dành cho trẻ MG</a:t>
            </a:r>
          </a:p>
          <a:p>
            <a:pPr algn="just">
              <a:lnSpc>
                <a:spcPct val="150000"/>
              </a:lnSpc>
            </a:pPr>
            <a:r>
              <a:rPr lang="en-US" sz="2400" dirty="0" smtClean="0"/>
              <a:t>- </a:t>
            </a:r>
            <a:r>
              <a:rPr lang="vi-VN" sz="2400" dirty="0" smtClean="0"/>
              <a:t>Chương </a:t>
            </a:r>
            <a:r>
              <a:rPr lang="vi-VN" sz="2400" dirty="0"/>
              <a:t>trình làm quen tiếng Anh dành cho trẻ em mẫu giáo được xây dựng nhằm đáp ứng nhu cầu của phụ huynh và khả năng của trẻ đối với </a:t>
            </a:r>
            <a:r>
              <a:rPr lang="vi-VN" sz="2400" dirty="0" smtClean="0"/>
              <a:t>việc</a:t>
            </a:r>
            <a:r>
              <a:rPr lang="en-US" sz="2400" dirty="0" smtClean="0"/>
              <a:t> </a:t>
            </a:r>
            <a:r>
              <a:rPr lang="vi-VN" sz="2400" dirty="0" smtClean="0"/>
              <a:t>làm </a:t>
            </a:r>
            <a:r>
              <a:rPr lang="vi-VN" sz="2400" dirty="0"/>
              <a:t>quen với tiếng Anh trong những cơ sở giáo dục mầm non có đủ điều kiện</a:t>
            </a:r>
            <a:r>
              <a:rPr lang="vi-VN" sz="2400" dirty="0" smtClean="0"/>
              <a:t>.</a:t>
            </a:r>
            <a:endParaRPr lang="vi-VN" sz="2400" dirty="0"/>
          </a:p>
        </p:txBody>
      </p:sp>
    </p:spTree>
    <p:extLst>
      <p:ext uri="{BB962C8B-B14F-4D97-AF65-F5344CB8AC3E}">
        <p14:creationId xmlns:p14="http://schemas.microsoft.com/office/powerpoint/2010/main" val="9426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2" name="TextBox 1"/>
          <p:cNvSpPr txBox="1"/>
          <p:nvPr/>
        </p:nvSpPr>
        <p:spPr>
          <a:xfrm>
            <a:off x="596265" y="1492149"/>
            <a:ext cx="11055408" cy="1754326"/>
          </a:xfrm>
          <a:prstGeom prst="rect">
            <a:avLst/>
          </a:prstGeom>
          <a:noFill/>
        </p:spPr>
        <p:txBody>
          <a:bodyPr wrap="square" rtlCol="0">
            <a:spAutoFit/>
          </a:bodyPr>
          <a:lstStyle/>
          <a:p>
            <a:pPr algn="just">
              <a:lnSpc>
                <a:spcPct val="150000"/>
              </a:lnSpc>
            </a:pPr>
            <a:r>
              <a:rPr lang="en-US" sz="2400" dirty="0" smtClean="0">
                <a:solidFill>
                  <a:prstClr val="black"/>
                </a:solidFill>
              </a:rPr>
              <a:t>- </a:t>
            </a:r>
            <a:r>
              <a:rPr lang="en-US" sz="2400" dirty="0" err="1"/>
              <a:t>Chương</a:t>
            </a:r>
            <a:r>
              <a:rPr lang="en-US" sz="2400" dirty="0"/>
              <a:t> </a:t>
            </a:r>
            <a:r>
              <a:rPr lang="en-US" sz="2400" dirty="0" err="1"/>
              <a:t>trình</a:t>
            </a:r>
            <a:r>
              <a:rPr lang="en-US" sz="2400" dirty="0"/>
              <a:t> </a:t>
            </a:r>
            <a:r>
              <a:rPr lang="en-US" sz="2400" dirty="0" err="1"/>
              <a:t>giúp</a:t>
            </a:r>
            <a:r>
              <a:rPr lang="en-US" sz="2400" dirty="0"/>
              <a:t> </a:t>
            </a:r>
            <a:r>
              <a:rPr lang="en-US" sz="2400" dirty="0" err="1"/>
              <a:t>trẻ</a:t>
            </a:r>
            <a:r>
              <a:rPr lang="en-US" sz="2400" dirty="0"/>
              <a:t> </a:t>
            </a:r>
            <a:r>
              <a:rPr lang="en-US" sz="2400" dirty="0" err="1"/>
              <a:t>được</a:t>
            </a:r>
            <a:r>
              <a:rPr lang="en-US" sz="2400" dirty="0"/>
              <a:t> </a:t>
            </a:r>
            <a:r>
              <a:rPr lang="en-US" sz="2400" dirty="0" err="1"/>
              <a:t>trải</a:t>
            </a:r>
            <a:r>
              <a:rPr lang="en-US" sz="2400" dirty="0"/>
              <a:t> </a:t>
            </a:r>
            <a:r>
              <a:rPr lang="en-US" sz="2400" dirty="0" err="1"/>
              <a:t>nghiệm</a:t>
            </a:r>
            <a:r>
              <a:rPr lang="en-US" sz="2400" dirty="0"/>
              <a:t>, </a:t>
            </a:r>
            <a:r>
              <a:rPr lang="en-US" sz="2400" dirty="0" err="1"/>
              <a:t>hứng</a:t>
            </a:r>
            <a:r>
              <a:rPr lang="en-US" sz="2400" dirty="0"/>
              <a:t> </a:t>
            </a:r>
            <a:r>
              <a:rPr lang="en-US" sz="2400" dirty="0" err="1"/>
              <a:t>thú</a:t>
            </a:r>
            <a:r>
              <a:rPr lang="en-US" sz="2400" dirty="0"/>
              <a:t> </a:t>
            </a:r>
            <a:r>
              <a:rPr lang="en-US" sz="2400" dirty="0" err="1"/>
              <a:t>với</a:t>
            </a:r>
            <a:r>
              <a:rPr lang="en-US" sz="2400" dirty="0"/>
              <a:t> </a:t>
            </a:r>
            <a:r>
              <a:rPr lang="en-US" sz="2400" dirty="0" err="1"/>
              <a:t>tiếng</a:t>
            </a:r>
            <a:r>
              <a:rPr lang="en-US" sz="2400" dirty="0"/>
              <a:t> </a:t>
            </a:r>
            <a:r>
              <a:rPr lang="en-US" sz="2400" dirty="0" err="1"/>
              <a:t>Anh</a:t>
            </a:r>
            <a:r>
              <a:rPr lang="en-US" sz="2400" dirty="0"/>
              <a:t>; </a:t>
            </a:r>
            <a:r>
              <a:rPr lang="en-US" sz="2400" dirty="0" err="1"/>
              <a:t>Hướng</a:t>
            </a:r>
            <a:r>
              <a:rPr lang="en-US" sz="2400" dirty="0"/>
              <a:t> </a:t>
            </a:r>
            <a:r>
              <a:rPr lang="en-US" sz="2400" dirty="0" err="1"/>
              <a:t>tới</a:t>
            </a:r>
            <a:r>
              <a:rPr lang="en-US" sz="2400" dirty="0"/>
              <a:t> </a:t>
            </a:r>
            <a:r>
              <a:rPr lang="en-US" sz="2400" dirty="0" err="1"/>
              <a:t>hình</a:t>
            </a:r>
            <a:r>
              <a:rPr lang="en-US" sz="2400" dirty="0"/>
              <a:t> </a:t>
            </a:r>
            <a:r>
              <a:rPr lang="en-US" sz="2400" dirty="0" err="1"/>
              <a:t>thành</a:t>
            </a:r>
            <a:r>
              <a:rPr lang="en-US" sz="2400" dirty="0"/>
              <a:t> </a:t>
            </a:r>
            <a:r>
              <a:rPr lang="en-US" sz="2400" dirty="0" err="1"/>
              <a:t>và</a:t>
            </a:r>
            <a:r>
              <a:rPr lang="en-US" sz="2400" dirty="0"/>
              <a:t> </a:t>
            </a:r>
            <a:r>
              <a:rPr lang="en-US" sz="2400" dirty="0" err="1"/>
              <a:t>phát</a:t>
            </a:r>
            <a:r>
              <a:rPr lang="en-US" sz="2400" dirty="0"/>
              <a:t> </a:t>
            </a:r>
            <a:r>
              <a:rPr lang="en-US" sz="2400" dirty="0" err="1"/>
              <a:t>triển</a:t>
            </a:r>
            <a:r>
              <a:rPr lang="en-US" sz="2400" dirty="0"/>
              <a:t> </a:t>
            </a:r>
            <a:r>
              <a:rPr lang="en-US" sz="2400" dirty="0" err="1"/>
              <a:t>năng</a:t>
            </a:r>
            <a:r>
              <a:rPr lang="en-US" sz="2400" dirty="0"/>
              <a:t> </a:t>
            </a:r>
            <a:r>
              <a:rPr lang="en-US" sz="2400" dirty="0" err="1"/>
              <a:t>lực</a:t>
            </a:r>
            <a:r>
              <a:rPr lang="en-US" sz="2400" dirty="0"/>
              <a:t> </a:t>
            </a:r>
            <a:r>
              <a:rPr lang="en-US" sz="2400" dirty="0" err="1"/>
              <a:t>giao</a:t>
            </a:r>
            <a:r>
              <a:rPr lang="en-US" sz="2400" dirty="0"/>
              <a:t> </a:t>
            </a:r>
            <a:r>
              <a:rPr lang="en-US" sz="2400" dirty="0" err="1"/>
              <a:t>tiếp</a:t>
            </a:r>
            <a:r>
              <a:rPr lang="en-US" sz="2400" dirty="0"/>
              <a:t> </a:t>
            </a:r>
            <a:r>
              <a:rPr lang="en-US" sz="2400" dirty="0" err="1"/>
              <a:t>bằng</a:t>
            </a:r>
            <a:r>
              <a:rPr lang="en-US" sz="2400" dirty="0"/>
              <a:t> </a:t>
            </a:r>
            <a:r>
              <a:rPr lang="en-US" sz="2400" dirty="0" err="1"/>
              <a:t>tiếng</a:t>
            </a:r>
            <a:r>
              <a:rPr lang="en-US" sz="2400" dirty="0"/>
              <a:t> </a:t>
            </a:r>
            <a:r>
              <a:rPr lang="en-US" sz="2400" dirty="0" err="1"/>
              <a:t>Anh</a:t>
            </a:r>
            <a:r>
              <a:rPr lang="en-US" sz="2400" dirty="0"/>
              <a:t>; </a:t>
            </a:r>
            <a:r>
              <a:rPr lang="en-US" sz="2400" dirty="0" err="1"/>
              <a:t>chuẩn</a:t>
            </a:r>
            <a:r>
              <a:rPr lang="en-US" sz="2400" dirty="0"/>
              <a:t> </a:t>
            </a:r>
            <a:r>
              <a:rPr lang="en-US" sz="2400" dirty="0" err="1"/>
              <a:t>bị</a:t>
            </a:r>
            <a:r>
              <a:rPr lang="en-US" sz="2400" dirty="0"/>
              <a:t> </a:t>
            </a:r>
            <a:r>
              <a:rPr lang="en-US" sz="2400" dirty="0" err="1"/>
              <a:t>tốt</a:t>
            </a:r>
            <a:r>
              <a:rPr lang="en-US" sz="2400" dirty="0"/>
              <a:t> </a:t>
            </a:r>
            <a:r>
              <a:rPr lang="en-US" sz="2400" dirty="0" err="1"/>
              <a:t>cho</a:t>
            </a:r>
            <a:r>
              <a:rPr lang="en-US" sz="2400" dirty="0"/>
              <a:t> </a:t>
            </a:r>
            <a:r>
              <a:rPr lang="en-US" sz="2400" dirty="0" err="1"/>
              <a:t>việc</a:t>
            </a:r>
            <a:r>
              <a:rPr lang="en-US" sz="2400" dirty="0"/>
              <a:t> </a:t>
            </a:r>
            <a:r>
              <a:rPr lang="en-US" sz="2400" dirty="0" err="1"/>
              <a:t>học</a:t>
            </a:r>
            <a:r>
              <a:rPr lang="en-US" sz="2400" dirty="0"/>
              <a:t> </a:t>
            </a:r>
            <a:r>
              <a:rPr lang="en-US" sz="2400" dirty="0" err="1"/>
              <a:t>tiếng</a:t>
            </a:r>
            <a:r>
              <a:rPr lang="en-US" sz="2400" dirty="0"/>
              <a:t> </a:t>
            </a:r>
            <a:r>
              <a:rPr lang="en-US" sz="2400" dirty="0" err="1"/>
              <a:t>Anh</a:t>
            </a:r>
            <a:r>
              <a:rPr lang="en-US" sz="2400" dirty="0"/>
              <a:t> ở </a:t>
            </a:r>
            <a:r>
              <a:rPr lang="en-US" sz="2400" dirty="0" err="1"/>
              <a:t>bậc</a:t>
            </a:r>
            <a:r>
              <a:rPr lang="en-US" sz="2400" dirty="0"/>
              <a:t> </a:t>
            </a:r>
            <a:r>
              <a:rPr lang="en-US" sz="2400" dirty="0" err="1"/>
              <a:t>tiểu</a:t>
            </a:r>
            <a:r>
              <a:rPr lang="en-US" sz="2400" dirty="0"/>
              <a:t> </a:t>
            </a:r>
            <a:r>
              <a:rPr lang="en-US" sz="2400" dirty="0" err="1"/>
              <a:t>học</a:t>
            </a:r>
            <a:r>
              <a:rPr lang="en-US" sz="2400" dirty="0"/>
              <a:t>; </a:t>
            </a:r>
            <a:r>
              <a:rPr lang="en-US" sz="2400" dirty="0" err="1"/>
              <a:t>tạo</a:t>
            </a:r>
            <a:r>
              <a:rPr lang="en-US" sz="2400" dirty="0"/>
              <a:t> </a:t>
            </a:r>
            <a:r>
              <a:rPr lang="en-US" sz="2400" dirty="0" err="1"/>
              <a:t>cơ</a:t>
            </a:r>
            <a:r>
              <a:rPr lang="en-US" sz="2400" dirty="0"/>
              <a:t> </a:t>
            </a:r>
            <a:r>
              <a:rPr lang="en-US" sz="2400" dirty="0" err="1"/>
              <a:t>hội</a:t>
            </a:r>
            <a:r>
              <a:rPr lang="en-US" sz="2400" dirty="0"/>
              <a:t> </a:t>
            </a:r>
            <a:r>
              <a:rPr lang="en-US" sz="2400" dirty="0" err="1"/>
              <a:t>cho</a:t>
            </a:r>
            <a:r>
              <a:rPr lang="en-US" sz="2400" dirty="0"/>
              <a:t> </a:t>
            </a:r>
            <a:r>
              <a:rPr lang="en-US" sz="2400" dirty="0" err="1"/>
              <a:t>trẻ</a:t>
            </a:r>
            <a:r>
              <a:rPr lang="en-US" sz="2400" dirty="0"/>
              <a:t> </a:t>
            </a:r>
            <a:r>
              <a:rPr lang="en-US" sz="2400" dirty="0" err="1"/>
              <a:t>tiếp</a:t>
            </a:r>
            <a:r>
              <a:rPr lang="en-US" sz="2400" dirty="0"/>
              <a:t> </a:t>
            </a:r>
            <a:r>
              <a:rPr lang="en-US" sz="2400" dirty="0" err="1"/>
              <a:t>xúc</a:t>
            </a:r>
            <a:r>
              <a:rPr lang="en-US" sz="2400" dirty="0"/>
              <a:t> </a:t>
            </a:r>
            <a:r>
              <a:rPr lang="en-US" sz="2400" dirty="0" err="1"/>
              <a:t>các</a:t>
            </a:r>
            <a:r>
              <a:rPr lang="en-US" sz="2400" dirty="0"/>
              <a:t> </a:t>
            </a:r>
            <a:r>
              <a:rPr lang="en-US" sz="2400" dirty="0" err="1"/>
              <a:t>nền</a:t>
            </a:r>
            <a:r>
              <a:rPr lang="en-US" sz="2400" dirty="0"/>
              <a:t> </a:t>
            </a:r>
            <a:r>
              <a:rPr lang="en-US" sz="2400" dirty="0" err="1"/>
              <a:t>văn</a:t>
            </a:r>
            <a:r>
              <a:rPr lang="en-US" sz="2400" dirty="0"/>
              <a:t> </a:t>
            </a:r>
            <a:r>
              <a:rPr lang="en-US" sz="2400" dirty="0" err="1"/>
              <a:t>hóa</a:t>
            </a:r>
            <a:r>
              <a:rPr lang="en-US" sz="2400" dirty="0"/>
              <a:t> </a:t>
            </a:r>
            <a:r>
              <a:rPr lang="en-US" sz="2400" dirty="0" err="1"/>
              <a:t>khác</a:t>
            </a:r>
            <a:r>
              <a:rPr lang="vi-VN" sz="2400" dirty="0" smtClean="0">
                <a:solidFill>
                  <a:prstClr val="black"/>
                </a:solidFill>
              </a:rPr>
              <a:t>.</a:t>
            </a:r>
            <a:endParaRPr lang="vi-VN" sz="2400" dirty="0">
              <a:solidFill>
                <a:prstClr val="black"/>
              </a:solidFill>
            </a:endParaRPr>
          </a:p>
        </p:txBody>
      </p:sp>
      <p:sp>
        <p:nvSpPr>
          <p:cNvPr id="5" name="TextBox 4"/>
          <p:cNvSpPr txBox="1"/>
          <p:nvPr/>
        </p:nvSpPr>
        <p:spPr>
          <a:xfrm>
            <a:off x="596265" y="3736585"/>
            <a:ext cx="11055408" cy="1131848"/>
          </a:xfrm>
          <a:prstGeom prst="rect">
            <a:avLst/>
          </a:prstGeom>
          <a:noFill/>
        </p:spPr>
        <p:txBody>
          <a:bodyPr wrap="square" rtlCol="0">
            <a:spAutoFit/>
          </a:bodyPr>
          <a:lstStyle/>
          <a:p>
            <a:pPr algn="just">
              <a:lnSpc>
                <a:spcPct val="150000"/>
              </a:lnSpc>
            </a:pPr>
            <a:r>
              <a:rPr lang="en-US" sz="2400" dirty="0" smtClean="0">
                <a:solidFill>
                  <a:prstClr val="black"/>
                </a:solidFill>
              </a:rPr>
              <a:t>- </a:t>
            </a:r>
            <a:r>
              <a:rPr lang="en-US" sz="2400" dirty="0" err="1"/>
              <a:t>Chương</a:t>
            </a:r>
            <a:r>
              <a:rPr lang="en-US" sz="2400" dirty="0"/>
              <a:t> </a:t>
            </a:r>
            <a:r>
              <a:rPr lang="en-US" sz="2400" dirty="0" err="1"/>
              <a:t>trình</a:t>
            </a:r>
            <a:r>
              <a:rPr lang="en-US" sz="2400" dirty="0"/>
              <a:t> </a:t>
            </a:r>
            <a:r>
              <a:rPr lang="en-US" sz="2400" dirty="0" err="1"/>
              <a:t>mang</a:t>
            </a:r>
            <a:r>
              <a:rPr lang="en-US" sz="2400" dirty="0"/>
              <a:t> </a:t>
            </a:r>
            <a:r>
              <a:rPr lang="en-US" sz="2400" dirty="0" err="1"/>
              <a:t>tính</a:t>
            </a:r>
            <a:r>
              <a:rPr lang="en-US" sz="2400" dirty="0"/>
              <a:t> </a:t>
            </a:r>
            <a:r>
              <a:rPr lang="en-US" sz="2400" dirty="0" err="1"/>
              <a:t>chất</a:t>
            </a:r>
            <a:r>
              <a:rPr lang="en-US" sz="2400" dirty="0"/>
              <a:t> </a:t>
            </a:r>
            <a:r>
              <a:rPr lang="en-US" sz="2400" dirty="0" err="1"/>
              <a:t>khung</a:t>
            </a:r>
            <a:r>
              <a:rPr lang="en-US" sz="2400" dirty="0"/>
              <a:t>, </a:t>
            </a:r>
            <a:r>
              <a:rPr lang="en-US" sz="2400" dirty="0" err="1"/>
              <a:t>nội</a:t>
            </a:r>
            <a:r>
              <a:rPr lang="en-US" sz="2400" dirty="0"/>
              <a:t> dung </a:t>
            </a:r>
            <a:r>
              <a:rPr lang="en-US" sz="2400" dirty="0" err="1"/>
              <a:t>Chương</a:t>
            </a:r>
            <a:r>
              <a:rPr lang="en-US" sz="2400" dirty="0"/>
              <a:t> </a:t>
            </a:r>
            <a:r>
              <a:rPr lang="en-US" sz="2400" dirty="0" err="1"/>
              <a:t>trình</a:t>
            </a:r>
            <a:r>
              <a:rPr lang="en-US" sz="2400" dirty="0"/>
              <a:t> </a:t>
            </a:r>
            <a:r>
              <a:rPr lang="en-US" sz="2400" dirty="0" err="1"/>
              <a:t>gồm</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cơ</a:t>
            </a:r>
            <a:r>
              <a:rPr lang="en-US" sz="2400" dirty="0"/>
              <a:t> </a:t>
            </a:r>
            <a:r>
              <a:rPr lang="en-US" sz="2400" dirty="0" err="1"/>
              <a:t>bản</a:t>
            </a:r>
            <a:r>
              <a:rPr lang="en-US" sz="2400" dirty="0"/>
              <a:t> </a:t>
            </a:r>
            <a:r>
              <a:rPr lang="en-US" sz="2400" dirty="0" err="1"/>
              <a:t>nhằm</a:t>
            </a:r>
            <a:r>
              <a:rPr lang="en-US" sz="2400" dirty="0"/>
              <a:t> </a:t>
            </a:r>
            <a:r>
              <a:rPr lang="en-US" sz="2400" dirty="0" err="1"/>
              <a:t>định</a:t>
            </a:r>
            <a:r>
              <a:rPr lang="en-US" sz="2400" dirty="0"/>
              <a:t> </a:t>
            </a:r>
            <a:r>
              <a:rPr lang="en-US" sz="2400" dirty="0" err="1"/>
              <a:t>hướng</a:t>
            </a:r>
            <a:r>
              <a:rPr lang="en-US" sz="2400" dirty="0"/>
              <a:t> </a:t>
            </a:r>
            <a:r>
              <a:rPr lang="en-US" sz="2400" dirty="0" err="1"/>
              <a:t>cho</a:t>
            </a:r>
            <a:r>
              <a:rPr lang="en-US" sz="2400" dirty="0"/>
              <a:t> </a:t>
            </a:r>
            <a:r>
              <a:rPr lang="en-US" sz="2400" dirty="0" err="1"/>
              <a:t>việc</a:t>
            </a:r>
            <a:r>
              <a:rPr lang="en-US" sz="2400" dirty="0"/>
              <a:t> </a:t>
            </a:r>
            <a:r>
              <a:rPr lang="en-US" sz="2400" dirty="0" err="1"/>
              <a:t>tổ</a:t>
            </a:r>
            <a:r>
              <a:rPr lang="en-US" sz="2400" dirty="0"/>
              <a:t> </a:t>
            </a:r>
            <a:r>
              <a:rPr lang="en-US" sz="2400" dirty="0" err="1"/>
              <a:t>chức</a:t>
            </a:r>
            <a:r>
              <a:rPr lang="en-US" sz="2400" dirty="0"/>
              <a:t> </a:t>
            </a:r>
            <a:r>
              <a:rPr lang="en-US" sz="2400" dirty="0" err="1"/>
              <a:t>cho</a:t>
            </a:r>
            <a:r>
              <a:rPr lang="en-US" sz="2400" dirty="0"/>
              <a:t> </a:t>
            </a:r>
            <a:r>
              <a:rPr lang="en-US" sz="2400" dirty="0" err="1"/>
              <a:t>trẻ</a:t>
            </a:r>
            <a:r>
              <a:rPr lang="en-US" sz="2400" dirty="0"/>
              <a:t> </a:t>
            </a:r>
            <a:r>
              <a:rPr lang="en-US" sz="2400" dirty="0" err="1"/>
              <a:t>làm</a:t>
            </a:r>
            <a:r>
              <a:rPr lang="en-US" sz="2400" dirty="0"/>
              <a:t> </a:t>
            </a:r>
            <a:r>
              <a:rPr lang="en-US" sz="2400" dirty="0" err="1"/>
              <a:t>quen</a:t>
            </a:r>
            <a:r>
              <a:rPr lang="en-US" sz="2400" dirty="0"/>
              <a:t> </a:t>
            </a:r>
            <a:r>
              <a:rPr lang="en-US" sz="2400" dirty="0" err="1"/>
              <a:t>tiếng</a:t>
            </a:r>
            <a:r>
              <a:rPr lang="en-US" sz="2400" dirty="0"/>
              <a:t> </a:t>
            </a:r>
            <a:r>
              <a:rPr lang="en-US" sz="2400" dirty="0" err="1"/>
              <a:t>Anh</a:t>
            </a:r>
            <a:r>
              <a:rPr lang="vi-VN" sz="2400" dirty="0" smtClean="0">
                <a:solidFill>
                  <a:prstClr val="black"/>
                </a:solidFill>
              </a:rPr>
              <a:t>.</a:t>
            </a:r>
            <a:endParaRPr lang="vi-VN" sz="2400" dirty="0">
              <a:solidFill>
                <a:prstClr val="black"/>
              </a:solidFill>
            </a:endParaRPr>
          </a:p>
        </p:txBody>
      </p:sp>
    </p:spTree>
    <p:extLst>
      <p:ext uri="{BB962C8B-B14F-4D97-AF65-F5344CB8AC3E}">
        <p14:creationId xmlns:p14="http://schemas.microsoft.com/office/powerpoint/2010/main" val="3127920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2" name="TextBox 1"/>
          <p:cNvSpPr txBox="1"/>
          <p:nvPr/>
        </p:nvSpPr>
        <p:spPr>
          <a:xfrm>
            <a:off x="583202" y="2341234"/>
            <a:ext cx="11055408" cy="1754326"/>
          </a:xfrm>
          <a:prstGeom prst="rect">
            <a:avLst/>
          </a:prstGeom>
          <a:noFill/>
        </p:spPr>
        <p:txBody>
          <a:bodyPr wrap="square" rtlCol="0">
            <a:spAutoFit/>
          </a:bodyPr>
          <a:lstStyle/>
          <a:p>
            <a:pPr algn="just">
              <a:lnSpc>
                <a:spcPct val="150000"/>
              </a:lnSpc>
            </a:pPr>
            <a:r>
              <a:rPr lang="en-US" sz="2400" dirty="0" smtClean="0">
                <a:solidFill>
                  <a:prstClr val="black"/>
                </a:solidFill>
              </a:rPr>
              <a:t>- </a:t>
            </a:r>
            <a:r>
              <a:rPr lang="en-US" sz="2400" dirty="0" err="1"/>
              <a:t>Cấu</a:t>
            </a:r>
            <a:r>
              <a:rPr lang="en-US" sz="2400" dirty="0"/>
              <a:t> </a:t>
            </a:r>
            <a:r>
              <a:rPr lang="en-US" sz="2400" dirty="0" err="1"/>
              <a:t>trúc</a:t>
            </a:r>
            <a:r>
              <a:rPr lang="en-US" sz="2400" dirty="0"/>
              <a:t> </a:t>
            </a:r>
            <a:r>
              <a:rPr lang="en-US" sz="2400" dirty="0" err="1"/>
              <a:t>của</a:t>
            </a:r>
            <a:r>
              <a:rPr lang="en-US" sz="2400" dirty="0"/>
              <a:t> </a:t>
            </a:r>
            <a:r>
              <a:rPr lang="en-US" sz="2400" dirty="0" err="1"/>
              <a:t>Chương</a:t>
            </a:r>
            <a:r>
              <a:rPr lang="en-US" sz="2400" dirty="0"/>
              <a:t> </a:t>
            </a:r>
            <a:r>
              <a:rPr lang="en-US" sz="2400" dirty="0" err="1"/>
              <a:t>trình</a:t>
            </a:r>
            <a:r>
              <a:rPr lang="en-US" sz="2400" dirty="0"/>
              <a:t> </a:t>
            </a:r>
            <a:r>
              <a:rPr lang="en-US" sz="2400" dirty="0" err="1"/>
              <a:t>gồm</a:t>
            </a:r>
            <a:r>
              <a:rPr lang="en-US" sz="2400" dirty="0"/>
              <a:t>: </a:t>
            </a:r>
            <a:r>
              <a:rPr lang="en-US" sz="2400" dirty="0" err="1"/>
              <a:t>Quan</a:t>
            </a:r>
            <a:r>
              <a:rPr lang="en-US" sz="2400" dirty="0"/>
              <a:t> </a:t>
            </a:r>
            <a:r>
              <a:rPr lang="en-US" sz="2400" dirty="0" err="1"/>
              <a:t>điểm</a:t>
            </a:r>
            <a:r>
              <a:rPr lang="en-US" sz="2400" dirty="0"/>
              <a:t> </a:t>
            </a:r>
            <a:r>
              <a:rPr lang="en-US" sz="2400" dirty="0" err="1"/>
              <a:t>xây</a:t>
            </a:r>
            <a:r>
              <a:rPr lang="en-US" sz="2400" dirty="0"/>
              <a:t> </a:t>
            </a:r>
            <a:r>
              <a:rPr lang="en-US" sz="2400" dirty="0" err="1"/>
              <a:t>dựng</a:t>
            </a:r>
            <a:r>
              <a:rPr lang="en-US" sz="2400" dirty="0"/>
              <a:t> </a:t>
            </a:r>
            <a:r>
              <a:rPr lang="en-US" sz="2400" dirty="0" err="1"/>
              <a:t>chương</a:t>
            </a:r>
            <a:r>
              <a:rPr lang="en-US" sz="2400" dirty="0"/>
              <a:t> </a:t>
            </a:r>
            <a:r>
              <a:rPr lang="en-US" sz="2400" dirty="0" err="1"/>
              <a:t>trình</a:t>
            </a:r>
            <a:r>
              <a:rPr lang="en-US" sz="2400" dirty="0"/>
              <a:t>; </a:t>
            </a:r>
            <a:r>
              <a:rPr lang="en-US" sz="2400" dirty="0" err="1"/>
              <a:t>Mục</a:t>
            </a:r>
            <a:r>
              <a:rPr lang="en-US" sz="2400" dirty="0"/>
              <a:t> </a:t>
            </a:r>
            <a:r>
              <a:rPr lang="en-US" sz="2400" dirty="0" err="1"/>
              <a:t>tiêu</a:t>
            </a:r>
            <a:r>
              <a:rPr lang="en-US" sz="2400" dirty="0"/>
              <a:t>; </a:t>
            </a:r>
            <a:r>
              <a:rPr lang="en-US" sz="2400" dirty="0" err="1"/>
              <a:t>Yêu</a:t>
            </a:r>
            <a:r>
              <a:rPr lang="en-US" sz="2400" dirty="0"/>
              <a:t> </a:t>
            </a:r>
            <a:r>
              <a:rPr lang="en-US" sz="2400" dirty="0" err="1"/>
              <a:t>cầu</a:t>
            </a:r>
            <a:r>
              <a:rPr lang="en-US" sz="2400" dirty="0"/>
              <a:t> </a:t>
            </a:r>
            <a:r>
              <a:rPr lang="en-US" sz="2400" dirty="0" err="1"/>
              <a:t>cần</a:t>
            </a:r>
            <a:r>
              <a:rPr lang="en-US" sz="2400" dirty="0"/>
              <a:t> </a:t>
            </a:r>
            <a:r>
              <a:rPr lang="en-US" sz="2400" dirty="0" err="1"/>
              <a:t>đạt</a:t>
            </a:r>
            <a:r>
              <a:rPr lang="en-US" sz="2400" dirty="0"/>
              <a:t>; </a:t>
            </a:r>
            <a:r>
              <a:rPr lang="en-US" sz="2400" dirty="0" err="1"/>
              <a:t>Nội</a:t>
            </a:r>
            <a:r>
              <a:rPr lang="en-US" sz="2400" dirty="0"/>
              <a:t> dung; </a:t>
            </a:r>
            <a:r>
              <a:rPr lang="en-US" sz="2400" dirty="0" err="1"/>
              <a:t>Phương</a:t>
            </a:r>
            <a:r>
              <a:rPr lang="en-US" sz="2400" dirty="0"/>
              <a:t> </a:t>
            </a:r>
            <a:r>
              <a:rPr lang="en-US" sz="2400" dirty="0" err="1"/>
              <a:t>pháp</a:t>
            </a:r>
            <a:r>
              <a:rPr lang="en-US" sz="2400" dirty="0"/>
              <a:t> </a:t>
            </a:r>
            <a:r>
              <a:rPr lang="en-US" sz="2400" dirty="0" err="1"/>
              <a:t>giáo</a:t>
            </a:r>
            <a:r>
              <a:rPr lang="en-US" sz="2400" dirty="0"/>
              <a:t> </a:t>
            </a:r>
            <a:r>
              <a:rPr lang="en-US" sz="2400" dirty="0" err="1"/>
              <a:t>dục</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Hướng</a:t>
            </a:r>
            <a:r>
              <a:rPr lang="en-US" sz="2400" dirty="0"/>
              <a:t> </a:t>
            </a:r>
            <a:r>
              <a:rPr lang="en-US" sz="2400" dirty="0" err="1"/>
              <a:t>dẫn</a:t>
            </a:r>
            <a:r>
              <a:rPr lang="en-US" sz="2400" dirty="0"/>
              <a:t> </a:t>
            </a:r>
            <a:r>
              <a:rPr lang="en-US" sz="2400" dirty="0" err="1"/>
              <a:t>tổ</a:t>
            </a:r>
            <a:r>
              <a:rPr lang="en-US" sz="2400" dirty="0"/>
              <a:t> </a:t>
            </a:r>
            <a:r>
              <a:rPr lang="en-US" sz="2400" dirty="0" err="1"/>
              <a:t>chức</a:t>
            </a:r>
            <a:r>
              <a:rPr lang="en-US" sz="2400" dirty="0"/>
              <a:t> </a:t>
            </a:r>
            <a:r>
              <a:rPr lang="en-US" sz="2400" dirty="0" err="1"/>
              <a:t>thực</a:t>
            </a:r>
            <a:r>
              <a:rPr lang="en-US" sz="2400" dirty="0"/>
              <a:t> </a:t>
            </a:r>
            <a:r>
              <a:rPr lang="en-US" sz="2400" dirty="0" err="1"/>
              <a:t>hiện</a:t>
            </a:r>
            <a:r>
              <a:rPr lang="vi-VN" sz="2400" dirty="0" smtClean="0">
                <a:solidFill>
                  <a:prstClr val="black"/>
                </a:solidFill>
              </a:rPr>
              <a:t>.</a:t>
            </a:r>
            <a:endParaRPr lang="vi-VN" sz="2400" dirty="0">
              <a:solidFill>
                <a:prstClr val="black"/>
              </a:solidFill>
            </a:endParaRPr>
          </a:p>
        </p:txBody>
      </p:sp>
    </p:spTree>
    <p:extLst>
      <p:ext uri="{BB962C8B-B14F-4D97-AF65-F5344CB8AC3E}">
        <p14:creationId xmlns:p14="http://schemas.microsoft.com/office/powerpoint/2010/main" val="734976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4&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6&quot;/&gt;&lt;property id=&quot;20307&quot; value=&quot;256&quot;/&gt;&lt;/object&gt;&lt;object type=&quot;3&quot; unique_id=&quot;10007&quot;&gt;&lt;property id=&quot;20148&quot; value=&quot;5&quot;/&gt;&lt;property id=&quot;20300&quot; value=&quot;Slide 7&quot;/&gt;&lt;property id=&quot;20307&quot; value=&quot;261&quot;/&gt;&lt;/object&gt;&lt;object type=&quot;3&quot; unique_id=&quot;10008&quot;&gt;&lt;property id=&quot;20148&quot; value=&quot;5&quot;/&gt;&lt;property id=&quot;20300&quot; value=&quot;Slide 8&quot;/&gt;&lt;property id=&quot;20307&quot; value=&quot;326&quot;/&gt;&lt;/object&gt;&lt;object type=&quot;3&quot; unique_id=&quot;10009&quot;&gt;&lt;property id=&quot;20148&quot; value=&quot;5&quot;/&gt;&lt;property id=&quot;20300&quot; value=&quot;Slide 9&quot;/&gt;&lt;property id=&quot;20307&quot; value=&quot;348&quot;/&gt;&lt;/object&gt;&lt;object type=&quot;3&quot; unique_id=&quot;10010&quot;&gt;&lt;property id=&quot;20148&quot; value=&quot;5&quot;/&gt;&lt;property id=&quot;20300&quot; value=&quot;Slide 10&quot;/&gt;&lt;property id=&quot;20307&quot; value=&quot;325&quot;/&gt;&lt;/object&gt;&lt;object type=&quot;3&quot; unique_id=&quot;10011&quot;&gt;&lt;property id=&quot;20148&quot; value=&quot;5&quot;/&gt;&lt;property id=&quot;20300&quot; value=&quot;Slide 11&quot;/&gt;&lt;property id=&quot;20307&quot; value=&quot;327&quot;/&gt;&lt;/object&gt;&lt;object type=&quot;3&quot; unique_id=&quot;10012&quot;&gt;&lt;property id=&quot;20148&quot; value=&quot;5&quot;/&gt;&lt;property id=&quot;20300&quot; value=&quot;Slide 12&quot;/&gt;&lt;property id=&quot;20307&quot; value=&quot;335&quot;/&gt;&lt;/object&gt;&lt;object type=&quot;3&quot; unique_id=&quot;10013&quot;&gt;&lt;property id=&quot;20148&quot; value=&quot;5&quot;/&gt;&lt;property id=&quot;20300&quot; value=&quot;Slide 13&quot;/&gt;&lt;property id=&quot;20307&quot; value=&quot;286&quot;/&gt;&lt;/object&gt;&lt;object type=&quot;3&quot; unique_id=&quot;10014&quot;&gt;&lt;property id=&quot;20148&quot; value=&quot;5&quot;/&gt;&lt;property id=&quot;20300&quot; value=&quot;Slide 14&quot;/&gt;&lt;property id=&quot;20307&quot; value=&quot;334&quot;/&gt;&lt;/object&gt;&lt;object type=&quot;3&quot; unique_id=&quot;10015&quot;&gt;&lt;property id=&quot;20148&quot; value=&quot;5&quot;/&gt;&lt;property id=&quot;20300&quot; value=&quot;Slide 15&quot;/&gt;&lt;property id=&quot;20307&quot; value=&quot;336&quot;/&gt;&lt;/object&gt;&lt;object type=&quot;3&quot; unique_id=&quot;10016&quot;&gt;&lt;property id=&quot;20148&quot; value=&quot;5&quot;/&gt;&lt;property id=&quot;20300&quot; value=&quot;Slide 16&quot;/&gt;&lt;property id=&quot;20307&quot; value=&quot;360&quot;/&gt;&lt;/object&gt;&lt;object type=&quot;3&quot; unique_id=&quot;10017&quot;&gt;&lt;property id=&quot;20148&quot; value=&quot;5&quot;/&gt;&lt;property id=&quot;20300&quot; value=&quot;Slide 17&quot;/&gt;&lt;property id=&quot;20307&quot; value=&quot;362&quot;/&gt;&lt;/object&gt;&lt;object type=&quot;3&quot; unique_id=&quot;10018&quot;&gt;&lt;property id=&quot;20148&quot; value=&quot;5&quot;/&gt;&lt;property id=&quot;20300&quot; value=&quot;Slide 18&quot;/&gt;&lt;property id=&quot;20307&quot; value=&quot;337&quot;/&gt;&lt;/object&gt;&lt;object type=&quot;3&quot; unique_id=&quot;10019&quot;&gt;&lt;property id=&quot;20148&quot; value=&quot;5&quot;/&gt;&lt;property id=&quot;20300&quot; value=&quot;Slide 19&quot;/&gt;&lt;property id=&quot;20307&quot; value=&quot;289&quot;/&gt;&lt;/object&gt;&lt;object type=&quot;3&quot; unique_id=&quot;10020&quot;&gt;&lt;property id=&quot;20148&quot; value=&quot;5&quot;/&gt;&lt;property id=&quot;20300&quot; value=&quot;Slide 20&quot;/&gt;&lt;property id=&quot;20307&quot; value=&quot;342&quot;/&gt;&lt;/object&gt;&lt;object type=&quot;3&quot; unique_id=&quot;10021&quot;&gt;&lt;property id=&quot;20148&quot; value=&quot;5&quot;/&gt;&lt;property id=&quot;20300&quot; value=&quot;Slide 21&quot;/&gt;&lt;property id=&quot;20307&quot; value=&quot;363&quot;/&gt;&lt;/object&gt;&lt;object type=&quot;3&quot; unique_id=&quot;10022&quot;&gt;&lt;property id=&quot;20148&quot; value=&quot;5&quot;/&gt;&lt;property id=&quot;20300&quot; value=&quot;Slide 22&quot;/&gt;&lt;property id=&quot;20307&quot; value=&quot;380&quot;/&gt;&lt;/object&gt;&lt;object type=&quot;3&quot; unique_id=&quot;10023&quot;&gt;&lt;property id=&quot;20148&quot; value=&quot;5&quot;/&gt;&lt;property id=&quot;20300&quot; value=&quot;Slide 23&quot;/&gt;&lt;property id=&quot;20307&quot; value=&quot;293&quot;/&gt;&lt;/object&gt;&lt;object type=&quot;3&quot; unique_id=&quot;10024&quot;&gt;&lt;property id=&quot;20148&quot; value=&quot;5&quot;/&gt;&lt;property id=&quot;20300&quot; value=&quot;Slide 24&quot;/&gt;&lt;property id=&quot;20307&quot; value=&quot;368&quot;/&gt;&lt;/object&gt;&lt;object type=&quot;3&quot; unique_id=&quot;10025&quot;&gt;&lt;property id=&quot;20148&quot; value=&quot;5&quot;/&gt;&lt;property id=&quot;20300&quot; value=&quot;Slide 25&quot;/&gt;&lt;property id=&quot;20307&quot; value=&quot;376&quot;/&gt;&lt;/object&gt;&lt;object type=&quot;3&quot; unique_id=&quot;10026&quot;&gt;&lt;property id=&quot;20148&quot; value=&quot;5&quot;/&gt;&lt;property id=&quot;20300&quot; value=&quot;Slide 26&quot;/&gt;&lt;property id=&quot;20307&quot; value=&quot;377&quot;/&gt;&lt;/object&gt;&lt;object type=&quot;3&quot; unique_id=&quot;10027&quot;&gt;&lt;property id=&quot;20148&quot; value=&quot;5&quot;/&gt;&lt;property id=&quot;20300&quot; value=&quot;Slide 27&quot;/&gt;&lt;property id=&quot;20307&quot; value=&quot;291&quot;/&gt;&lt;/object&gt;&lt;object type=&quot;3&quot; unique_id=&quot;10028&quot;&gt;&lt;property id=&quot;20148&quot; value=&quot;5&quot;/&gt;&lt;property id=&quot;20300&quot; value=&quot;Slide 28&quot;/&gt;&lt;property id=&quot;20307&quot; value=&quot;378&quot;/&gt;&lt;/object&gt;&lt;object type=&quot;3&quot; unique_id=&quot;10029&quot;&gt;&lt;property id=&quot;20148&quot; value=&quot;5&quot;/&gt;&lt;property id=&quot;20300&quot; value=&quot;Slide 29&quot;/&gt;&lt;property id=&quot;20307&quot; value=&quot;379&quot;/&gt;&lt;/object&gt;&lt;object type=&quot;3&quot; unique_id=&quot;10030&quot;&gt;&lt;property id=&quot;20148&quot; value=&quot;5&quot;/&gt;&lt;property id=&quot;20300&quot; value=&quot;Slide 30&quot;/&gt;&lt;property id=&quot;20307&quot; value=&quot;369&quot;/&gt;&lt;/object&gt;&lt;object type=&quot;3&quot; unique_id=&quot;10031&quot;&gt;&lt;property id=&quot;20148&quot; value=&quot;5&quot;/&gt;&lt;property id=&quot;20300&quot; value=&quot;Slide 31&quot;/&gt;&lt;property id=&quot;20307&quot; value=&quot;292&quot;/&gt;&lt;/object&gt;&lt;object type=&quot;3&quot; unique_id=&quot;10032&quot;&gt;&lt;property id=&quot;20148&quot; value=&quot;5&quot;/&gt;&lt;property id=&quot;20300&quot; value=&quot;Slide 32&quot;/&gt;&lt;property id=&quot;20307&quot; value=&quot;364&quot;/&gt;&lt;/object&gt;&lt;object type=&quot;3&quot; unique_id=&quot;10033&quot;&gt;&lt;property id=&quot;20148&quot; value=&quot;5&quot;/&gt;&lt;property id=&quot;20300&quot; value=&quot;Slide 33&quot;/&gt;&lt;property id=&quot;20307&quot; value=&quot;365&quot;/&gt;&lt;/object&gt;&lt;object type=&quot;3&quot; unique_id=&quot;10034&quot;&gt;&lt;property id=&quot;20148&quot; value=&quot;5&quot;/&gt;&lt;property id=&quot;20300&quot; value=&quot;Slide 34&quot;/&gt;&lt;property id=&quot;20307&quot; value=&quot;366&quot;/&gt;&lt;/object&gt;&lt;object type=&quot;3&quot; unique_id=&quot;10035&quot;&gt;&lt;property id=&quot;20148&quot; value=&quot;5&quot;/&gt;&lt;property id=&quot;20300&quot; value=&quot;Slide 35&quot;/&gt;&lt;property id=&quot;20307&quot; value=&quot;367&quot;/&gt;&lt;/object&gt;&lt;object type=&quot;3&quot; unique_id=&quot;10036&quot;&gt;&lt;property id=&quot;20148&quot; value=&quot;5&quot;/&gt;&lt;property id=&quot;20300&quot; value=&quot;Slide 36&quot;/&gt;&lt;property id=&quot;20307&quot; value=&quot;370&quot;/&gt;&lt;/object&gt;&lt;object type=&quot;3&quot; unique_id=&quot;10037&quot;&gt;&lt;property id=&quot;20148&quot; value=&quot;5&quot;/&gt;&lt;property id=&quot;20300&quot; value=&quot;Slide 37&quot;/&gt;&lt;property id=&quot;20307&quot; value=&quot;372&quot;/&gt;&lt;/object&gt;&lt;object type=&quot;3&quot; unique_id=&quot;10038&quot;&gt;&lt;property id=&quot;20148&quot; value=&quot;5&quot;/&gt;&lt;property id=&quot;20300&quot; value=&quot;Slide 38&quot;/&gt;&lt;property id=&quot;20307&quot; value=&quot;343&quot;/&gt;&lt;/object&gt;&lt;object type=&quot;3&quot; unique_id=&quot;10042&quot;&gt;&lt;property id=&quot;20148&quot; value=&quot;5&quot;/&gt;&lt;property id=&quot;20300&quot; value=&quot;Slide 45&quot;/&gt;&lt;property id=&quot;20307&quot; value=&quot;374&quot;/&gt;&lt;/object&gt;&lt;object type=&quot;3&quot; unique_id=&quot;10043&quot;&gt;&lt;property id=&quot;20148&quot; value=&quot;5&quot;/&gt;&lt;property id=&quot;20300&quot; value=&quot;Slide 46&quot;/&gt;&lt;property id=&quot;20307&quot; value=&quot;346&quot;/&gt;&lt;/object&gt;&lt;object type=&quot;3&quot; unique_id=&quot;10044&quot;&gt;&lt;property id=&quot;20148&quot; value=&quot;5&quot;/&gt;&lt;property id=&quot;20300&quot; value=&quot;Slide 47&quot;/&gt;&lt;property id=&quot;20307&quot; value=&quot;385&quot;/&gt;&lt;/object&gt;&lt;object type=&quot;3&quot; unique_id=&quot;10045&quot;&gt;&lt;property id=&quot;20148&quot; value=&quot;5&quot;/&gt;&lt;property id=&quot;20300&quot; value=&quot;Slide 48&quot;/&gt;&lt;property id=&quot;20307&quot; value=&quot;386&quot;/&gt;&lt;/object&gt;&lt;object type=&quot;3&quot; unique_id=&quot;10046&quot;&gt;&lt;property id=&quot;20148&quot; value=&quot;5&quot;/&gt;&lt;property id=&quot;20300&quot; value=&quot;Slide 49&quot;/&gt;&lt;property id=&quot;20307&quot; value=&quot;387&quot;/&gt;&lt;/object&gt;&lt;object type=&quot;3&quot; unique_id=&quot;10047&quot;&gt;&lt;property id=&quot;20148&quot; value=&quot;5&quot;/&gt;&lt;property id=&quot;20300&quot; value=&quot;Slide 50&quot;/&gt;&lt;property id=&quot;20307&quot; value=&quot;391&quot;/&gt;&lt;/object&gt;&lt;object type=&quot;3&quot; unique_id=&quot;10048&quot;&gt;&lt;property id=&quot;20148&quot; value=&quot;5&quot;/&gt;&lt;property id=&quot;20300&quot; value=&quot;Slide 51&quot;/&gt;&lt;property id=&quot;20307&quot; value=&quot;388&quot;/&gt;&lt;/object&gt;&lt;object type=&quot;3&quot; unique_id=&quot;10049&quot;&gt;&lt;property id=&quot;20148&quot; value=&quot;5&quot;/&gt;&lt;property id=&quot;20300&quot; value=&quot;Slide 52&quot;/&gt;&lt;property id=&quot;20307&quot; value=&quot;389&quot;/&gt;&lt;/object&gt;&lt;object type=&quot;3&quot; unique_id=&quot;10050&quot;&gt;&lt;property id=&quot;20148&quot; value=&quot;5&quot;/&gt;&lt;property id=&quot;20300&quot; value=&quot;Slide 53&quot;/&gt;&lt;property id=&quot;20307&quot; value=&quot;390&quot;/&gt;&lt;/object&gt;&lt;object type=&quot;3&quot; unique_id=&quot;10051&quot;&gt;&lt;property id=&quot;20148&quot; value=&quot;5&quot;/&gt;&lt;property id=&quot;20300&quot; value=&quot;Slide 54&quot;/&gt;&lt;property id=&quot;20307&quot; value=&quot;375&quot;/&gt;&lt;/object&gt;&lt;object type=&quot;3&quot; unique_id=&quot;10052&quot;&gt;&lt;property id=&quot;20148&quot; value=&quot;5&quot;/&gt;&lt;property id=&quot;20300&quot; value=&quot;Slide 55&quot;/&gt;&lt;property id=&quot;20307&quot; value=&quot;295&quot;/&gt;&lt;/object&gt;&lt;object type=&quot;3&quot; unique_id=&quot;10053&quot;&gt;&lt;property id=&quot;20148&quot; value=&quot;5&quot;/&gt;&lt;property id=&quot;20300&quot; value=&quot;Slide 56&quot;/&gt;&lt;property id=&quot;20307&quot; value=&quot;353&quot;/&gt;&lt;/object&gt;&lt;object type=&quot;3&quot; unique_id=&quot;10054&quot;&gt;&lt;property id=&quot;20148&quot; value=&quot;5&quot;/&gt;&lt;property id=&quot;20300&quot; value=&quot;Slide 57&quot;/&gt;&lt;property id=&quot;20307&quot; value=&quot;297&quot;/&gt;&lt;/object&gt;&lt;object type=&quot;3&quot; unique_id=&quot;10055&quot;&gt;&lt;property id=&quot;20148&quot; value=&quot;5&quot;/&gt;&lt;property id=&quot;20300&quot; value=&quot;Slide 58&quot;/&gt;&lt;property id=&quot;20307&quot; value=&quot;356&quot;/&gt;&lt;/object&gt;&lt;object type=&quot;3&quot; unique_id=&quot;10056&quot;&gt;&lt;property id=&quot;20148&quot; value=&quot;5&quot;/&gt;&lt;property id=&quot;20300&quot; value=&quot;Slide 59&quot;/&gt;&lt;property id=&quot;20307&quot; value=&quot;298&quot;/&gt;&lt;/object&gt;&lt;object type=&quot;3&quot; unique_id=&quot;10057&quot;&gt;&lt;property id=&quot;20148&quot; value=&quot;5&quot;/&gt;&lt;property id=&quot;20300&quot; value=&quot;Slide 60&quot;/&gt;&lt;property id=&quot;20307&quot; value=&quot;381&quot;/&gt;&lt;/object&gt;&lt;object type=&quot;3&quot; unique_id=&quot;10058&quot;&gt;&lt;property id=&quot;20148&quot; value=&quot;5&quot;/&gt;&lt;property id=&quot;20300&quot; value=&quot;Slide 61&quot;/&gt;&lt;property id=&quot;20307&quot; value=&quot;357&quot;/&gt;&lt;/object&gt;&lt;object type=&quot;3&quot; unique_id=&quot;10059&quot;&gt;&lt;property id=&quot;20148&quot; value=&quot;5&quot;/&gt;&lt;property id=&quot;20300&quot; value=&quot;Slide 62&quot;/&gt;&lt;property id=&quot;20307&quot; value=&quot;351&quot;/&gt;&lt;/object&gt;&lt;object type=&quot;3&quot; unique_id=&quot;10060&quot;&gt;&lt;property id=&quot;20148&quot; value=&quot;5&quot;/&gt;&lt;property id=&quot;20300&quot; value=&quot;Slide 63&quot;/&gt;&lt;property id=&quot;20307&quot; value=&quot;302&quot;/&gt;&lt;/object&gt;&lt;object type=&quot;3&quot; unique_id=&quot;10061&quot;&gt;&lt;property id=&quot;20148&quot; value=&quot;5&quot;/&gt;&lt;property id=&quot;20300&quot; value=&quot;Slide 64&quot;/&gt;&lt;property id=&quot;20307&quot; value=&quot;355&quot;/&gt;&lt;/object&gt;&lt;object type=&quot;3&quot; unique_id=&quot;10062&quot;&gt;&lt;property id=&quot;20148&quot; value=&quot;5&quot;/&gt;&lt;property id=&quot;20300&quot; value=&quot;Slide 65&quot;/&gt;&lt;property id=&quot;20307&quot; value=&quot;300&quot;/&gt;&lt;/object&gt;&lt;object type=&quot;3&quot; unique_id=&quot;10063&quot;&gt;&lt;property id=&quot;20148&quot; value=&quot;5&quot;/&gt;&lt;property id=&quot;20300&quot; value=&quot;Slide 66&quot;/&gt;&lt;property id=&quot;20307&quot; value=&quot;301&quot;/&gt;&lt;/object&gt;&lt;object type=&quot;3&quot; unique_id=&quot;10064&quot;&gt;&lt;property id=&quot;20148&quot; value=&quot;5&quot;/&gt;&lt;property id=&quot;20300&quot; value=&quot;Slide 67&quot;/&gt;&lt;property id=&quot;20307&quot; value=&quot;358&quot;/&gt;&lt;/object&gt;&lt;object type=&quot;3&quot; unique_id=&quot;77254&quot;&gt;&lt;property id=&quot;20148&quot; value=&quot;5&quot;/&gt;&lt;property id=&quot;20300&quot; value=&quot;Slide 3 - &amp;quot;NĂM HỌC 2012 - 2013 &amp;quot;&quot;/&gt;&lt;property id=&quot;20307&quot; value=&quot;392&quot;/&gt;&lt;/object&gt;&lt;object type=&quot;3&quot; unique_id=&quot;77255&quot;&gt;&lt;property id=&quot;20148&quot; value=&quot;5&quot;/&gt;&lt;property id=&quot;20300&quot; value=&quot;Slide 5 - &amp;quot; SỐ TRẺ HUY ĐỘNG RA LỚP (326.131/463.824 - 70.31%) &amp;quot;&quot;/&gt;&lt;property id=&quot;20307&quot; value=&quot;393&quot;/&gt;&lt;/object&gt;&lt;object type=&quot;3&quot; unique_id=&quot;77555&quot;&gt;&lt;property id=&quot;20148&quot; value=&quot;5&quot;/&gt;&lt;property id=&quot;20300&quot; value=&quot;Slide 4 - &amp;quot;NĂM HỌC 2012 - 2013 &amp;quot;&quot;/&gt;&lt;property id=&quot;20307&quot; value=&quot;395&quot;/&gt;&lt;/object&gt;&lt;object type=&quot;3&quot; unique_id=&quot;77556&quot;&gt;&lt;property id=&quot;20148&quot; value=&quot;5&quot;/&gt;&lt;property id=&quot;20300&quot; value=&quot;Slide 39&quot;/&gt;&lt;property id=&quot;20307&quot; value=&quot;394&quot;/&gt;&lt;/object&gt;&lt;object type=&quot;3&quot; unique_id=&quot;78320&quot;&gt;&lt;property id=&quot;20148&quot; value=&quot;5&quot;/&gt;&lt;property id=&quot;20300&quot; value=&quot;Slide 40&quot;/&gt;&lt;property id=&quot;20307&quot; value=&quot;397&quot;/&gt;&lt;/object&gt;&lt;object type=&quot;3&quot; unique_id=&quot;78321&quot;&gt;&lt;property id=&quot;20148&quot; value=&quot;5&quot;/&gt;&lt;property id=&quot;20300&quot; value=&quot;Slide 41&quot;/&gt;&lt;property id=&quot;20307&quot; value=&quot;396&quot;/&gt;&lt;/object&gt;&lt;object type=&quot;3&quot; unique_id=&quot;78322&quot;&gt;&lt;property id=&quot;20148&quot; value=&quot;5&quot;/&gt;&lt;property id=&quot;20300&quot; value=&quot;Slide 42&quot;/&gt;&lt;property id=&quot;20307&quot; value=&quot;401&quot;/&gt;&lt;/object&gt;&lt;object type=&quot;3&quot; unique_id=&quot;78323&quot;&gt;&lt;property id=&quot;20148&quot; value=&quot;5&quot;/&gt;&lt;property id=&quot;20300&quot; value=&quot;Slide 43&quot;/&gt;&lt;property id=&quot;20307&quot; value=&quot;402&quot;/&gt;&lt;/object&gt;&lt;object type=&quot;3&quot; unique_id=&quot;78324&quot;&gt;&lt;property id=&quot;20148&quot; value=&quot;5&quot;/&gt;&lt;property id=&quot;20300&quot; value=&quot;Slide 44&quot;/&gt;&lt;property id=&quot;20307&quot; value=&quot;404&quot;/&gt;&lt;/object&gt;&lt;object type=&quot;3&quot; unique_id=&quot;78541&quot;&gt;&lt;property id=&quot;20148&quot; value=&quot;5&quot;/&gt;&lt;property id=&quot;20300&quot; value=&quot;Slide 1&quot;/&gt;&lt;property id=&quot;20307&quot; value=&quot;405&quot;/&gt;&lt;/object&gt;&lt;/object&gt;&lt;object type=&quot;8&quot; unique_id=&quot;101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5cf8c3c-73b3-4a78-9117-a2558764236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030006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5722</TotalTime>
  <Words>1976</Words>
  <Application>Microsoft Office PowerPoint</Application>
  <PresentationFormat>Custom</PresentationFormat>
  <Paragraphs>86</Paragraphs>
  <Slides>45</Slides>
  <Notes>1</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TP030006004</vt:lpstr>
      <vt:lpstr>Apex</vt:lpstr>
      <vt:lpstr>2_Office Theme</vt:lpstr>
      <vt:lpstr>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dc:creator>
  <cp:lastModifiedBy>nhixuan10@yahoo.com</cp:lastModifiedBy>
  <cp:revision>732</cp:revision>
  <cp:lastPrinted>2022-09-08T12:12:49Z</cp:lastPrinted>
  <dcterms:created xsi:type="dcterms:W3CDTF">2014-03-12T14:17:49Z</dcterms:created>
  <dcterms:modified xsi:type="dcterms:W3CDTF">2023-04-01T06:05:02Z</dcterms:modified>
</cp:coreProperties>
</file>