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475" r:id="rId3"/>
    <p:sldId id="476" r:id="rId4"/>
    <p:sldId id="422" r:id="rId5"/>
    <p:sldId id="423" r:id="rId6"/>
    <p:sldId id="426" r:id="rId7"/>
    <p:sldId id="477" r:id="rId8"/>
    <p:sldId id="424" r:id="rId9"/>
    <p:sldId id="425" r:id="rId10"/>
    <p:sldId id="440" r:id="rId11"/>
    <p:sldId id="435" r:id="rId12"/>
    <p:sldId id="434" r:id="rId13"/>
    <p:sldId id="445" r:id="rId14"/>
    <p:sldId id="433" r:id="rId15"/>
    <p:sldId id="436" r:id="rId16"/>
    <p:sldId id="446" r:id="rId17"/>
    <p:sldId id="432" r:id="rId18"/>
    <p:sldId id="431" r:id="rId19"/>
    <p:sldId id="447" r:id="rId20"/>
    <p:sldId id="430" r:id="rId21"/>
    <p:sldId id="429" r:id="rId22"/>
    <p:sldId id="448" r:id="rId23"/>
    <p:sldId id="428" r:id="rId24"/>
    <p:sldId id="427" r:id="rId25"/>
    <p:sldId id="419" r:id="rId26"/>
    <p:sldId id="478" r:id="rId27"/>
    <p:sldId id="271" r:id="rId28"/>
    <p:sldId id="274" r:id="rId29"/>
    <p:sldId id="277" r:id="rId30"/>
    <p:sldId id="4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D75F58C-8079-4DF3-9DCF-31F23291D11B}">
          <p14:sldIdLst>
            <p14:sldId id="257"/>
          </p14:sldIdLst>
        </p14:section>
        <p14:section name="Untitled Section" id="{189D4BCE-7623-4FC7-9C35-F3A516ABB4D1}">
          <p14:sldIdLst>
            <p14:sldId id="475"/>
            <p14:sldId id="476"/>
            <p14:sldId id="422"/>
            <p14:sldId id="423"/>
            <p14:sldId id="426"/>
            <p14:sldId id="477"/>
            <p14:sldId id="424"/>
            <p14:sldId id="425"/>
            <p14:sldId id="440"/>
            <p14:sldId id="435"/>
            <p14:sldId id="434"/>
            <p14:sldId id="445"/>
            <p14:sldId id="433"/>
            <p14:sldId id="436"/>
            <p14:sldId id="446"/>
            <p14:sldId id="432"/>
            <p14:sldId id="431"/>
            <p14:sldId id="447"/>
            <p14:sldId id="430"/>
            <p14:sldId id="429"/>
            <p14:sldId id="448"/>
            <p14:sldId id="428"/>
            <p14:sldId id="427"/>
            <p14:sldId id="419"/>
            <p14:sldId id="478"/>
            <p14:sldId id="271"/>
            <p14:sldId id="274"/>
            <p14:sldId id="277"/>
            <p14:sldId id="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Lan" initials="NTL" lastIdx="1" clrIdx="0">
    <p:extLst>
      <p:ext uri="{19B8F6BF-5375-455C-9EA6-DF929625EA0E}">
        <p15:presenceInfo xmlns:p15="http://schemas.microsoft.com/office/powerpoint/2012/main" userId="Nguyen Thi Lan" providerId="None"/>
      </p:ext>
    </p:extLst>
  </p:cmAuthor>
  <p:cmAuthor id="2" name="Microsoft account" initials="Ma" lastIdx="1" clrIdx="1">
    <p:extLst>
      <p:ext uri="{19B8F6BF-5375-455C-9EA6-DF929625EA0E}">
        <p15:presenceInfo xmlns:p15="http://schemas.microsoft.com/office/powerpoint/2012/main" userId="cdab4dbb08b6b4c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4C6"/>
    <a:srgbClr val="FF7C80"/>
    <a:srgbClr val="6600CC"/>
    <a:srgbClr val="57A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06" autoAdjust="0"/>
    <p:restoredTop sz="94672" autoAdjust="0"/>
  </p:normalViewPr>
  <p:slideViewPr>
    <p:cSldViewPr>
      <p:cViewPr varScale="1">
        <p:scale>
          <a:sx n="64" d="100"/>
          <a:sy n="64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2C68-17D3-4DD6-AF66-3DF8B1BE6C89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EDE87D-A534-4145-A012-D0E2F2D4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6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9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7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7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8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97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2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9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8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8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D8636-C41E-4209-B9D1-7A544ADEF9A1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EC489-E1DD-4B41-9B9B-1FABCD54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0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905000"/>
            <a:ext cx="91440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4000" b="1" dirty="0" err="1">
                <a:solidFill>
                  <a:srgbClr val="0D04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BỒI</a:t>
            </a:r>
            <a:r>
              <a:rPr lang="en-US" sz="4000" b="1" dirty="0">
                <a:solidFill>
                  <a:srgbClr val="0D04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</a:t>
            </a:r>
            <a:r>
              <a:rPr lang="vi-VN" sz="4000" b="1" dirty="0">
                <a:solidFill>
                  <a:srgbClr val="0D04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ƯỠNG: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“THAO TÁC VỆ SINH, CHĂM SÓC TRẺ MẦM NON’’</a:t>
            </a:r>
            <a:endParaRPr lang="en-US" sz="25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“RÚT KINH NGHIỆM CÔNG TÁC CHĂM SÓC, </a:t>
            </a:r>
            <a:endParaRPr lang="en-US" sz="25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vi-VN" sz="25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NUÔI DƯỠNG”</a:t>
            </a:r>
            <a:endParaRPr lang="en-US" sz="2500" b="1" dirty="0">
              <a:solidFill>
                <a:srgbClr val="000F2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9462" y="152400"/>
            <a:ext cx="4243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A4786F-FEB1-472E-BB74-63C89B802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624" y="889456"/>
            <a:ext cx="762000" cy="762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6AC2CE-7643-4927-B336-1CCD1D56AC21}"/>
              </a:ext>
            </a:extLst>
          </p:cNvPr>
          <p:cNvSpPr txBox="1"/>
          <p:nvPr/>
        </p:nvSpPr>
        <p:spPr>
          <a:xfrm>
            <a:off x="2209800" y="557947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400" b="1" i="1" dirty="0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400" b="1" i="1" dirty="0" err="1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b="1" i="1" dirty="0" err="1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i="1" dirty="0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1" i="1" dirty="0" err="1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i="1" dirty="0">
                <a:solidFill>
                  <a:srgbClr val="0D04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vi-VN" sz="2400" b="1" i="1" dirty="0">
              <a:solidFill>
                <a:srgbClr val="0D04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95037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490097-9851-4470-B9D4-2054F1539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2029"/>
            <a:ext cx="8915400" cy="6557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F0FAB8-0DC7-4998-9E79-94857B5EF8C7}"/>
              </a:ext>
            </a:extLst>
          </p:cNvPr>
          <p:cNvSpPr txBox="1"/>
          <p:nvPr/>
        </p:nvSpPr>
        <p:spPr>
          <a:xfrm>
            <a:off x="914400" y="2209800"/>
            <a:ext cx="3429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3/.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33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19EA6D-725D-4D89-83C1-8FDDE9724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13A40E30-EC50-45C7-842E-3E0C9FB1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9396"/>
            <a:ext cx="9182556" cy="65086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</a:t>
            </a:r>
            <a:r>
              <a:rPr lang="vi-VN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Chuẩn bị đ</a:t>
            </a:r>
            <a:r>
              <a:rPr lang="vi-VN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ầy đủ đồ dùng phục vụ tổ chức giờ ăn và đảm bảo vệ sinh, an toàn khi sử dụng.</a:t>
            </a:r>
            <a:endParaRPr lang="en-US" sz="34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Chọn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ngồi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thoáng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mát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tránh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xa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vệ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sinh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Bàn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ghế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sạch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sẽ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kích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</a:t>
            </a:r>
            <a:r>
              <a:rPr lang="vi-VN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ước phù hợp với lứa tuổi, đảm bảo an toàn.</a:t>
            </a:r>
          </a:p>
          <a:p>
            <a:pPr marL="0" indent="0" algn="just">
              <a:buNone/>
            </a:pP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khí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vẻ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thân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thiện</a:t>
            </a:r>
            <a:r>
              <a:rPr lang="en-US" sz="34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34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vi-VN" sz="3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Đảm bảo trẻ ăn đúng giờ.</a:t>
            </a:r>
          </a:p>
          <a:p>
            <a:pPr marL="0" indent="0" algn="just">
              <a:buNone/>
            </a:pPr>
            <a:r>
              <a:rPr lang="vi-VN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endParaRPr lang="en-US" sz="44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70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B8429E-3FDF-4954-988B-69A9D498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F4D9AD0-3E54-44EC-B885-1A6E66C20AD0}"/>
              </a:ext>
            </a:extLst>
          </p:cNvPr>
          <p:cNvSpPr txBox="1">
            <a:spLocks/>
          </p:cNvSpPr>
          <p:nvPr/>
        </p:nvSpPr>
        <p:spPr>
          <a:xfrm>
            <a:off x="-1" y="22769"/>
            <a:ext cx="9141655" cy="6835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TỔ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CHỨC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GIỜ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Chuẩn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cuốn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chiếu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luân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phiên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từng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nhóm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từng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bàn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rửa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sạch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sẽ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tr</a:t>
            </a: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ư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chia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nếm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chén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riêng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phối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chuẩn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bị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đ</a:t>
            </a: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ược vệ sinh sạch sẽ trước khi ăn và sau khi ăn.</a:t>
            </a:r>
          </a:p>
          <a:p>
            <a:pPr marL="0" indent="0" algn="just">
              <a:buFont typeface="Arial" pitchFamily="34" charset="0"/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Giáo dục dinh dưỡng cho trẻ; mở nhạc giờ ăn.</a:t>
            </a:r>
          </a:p>
          <a:p>
            <a:pPr marL="0" indent="0" algn="just">
              <a:buFont typeface="Arial" pitchFamily="34" charset="0"/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Trẻ có kỹ năng sử dụng đồ dùng, biết thu dọn đồ dùng sau khi ăn; thói quen văn minh trong ăn uống.</a:t>
            </a:r>
          </a:p>
          <a:p>
            <a:pPr marL="0" indent="0" algn="just"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	Vận động trẻ ăn hết suất	</a:t>
            </a:r>
            <a:endParaRPr lang="vi-VN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anose="05000000000000000000" pitchFamily="2" charset="2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anose="05000000000000000000" pitchFamily="2" charset="2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	</a:t>
            </a:r>
            <a:endParaRPr lang="en-US" sz="36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5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14156-BCA9-43B7-A2D5-F42567D16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91600" cy="68659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F423F1-9FF1-468D-884F-0DCAB8552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67000"/>
            <a:ext cx="7010400" cy="1080135"/>
          </a:xfrm>
        </p:spPr>
        <p:txBody>
          <a:bodyPr>
            <a:noAutofit/>
          </a:bodyPr>
          <a:lstStyle/>
          <a:p>
            <a:pPr algn="ctr"/>
            <a:br>
              <a:rPr lang="en-US" sz="9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7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4/.Thao </a:t>
            </a:r>
            <a:r>
              <a:rPr lang="en-US" sz="7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br>
              <a:rPr lang="en-US" sz="7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7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lau</a:t>
            </a:r>
            <a:r>
              <a:rPr lang="en-US" sz="7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nhà</a:t>
            </a:r>
            <a:br>
              <a:rPr lang="en-US" sz="6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9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338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DC4033-CAE4-4ED1-AD60-B8C7E62FA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229912B-2CDF-4639-A979-DCA64F86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97" y="264257"/>
            <a:ext cx="8295005" cy="63294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Buổi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tr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ư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ớc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giờ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đón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toàn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vực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sinh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hoạt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của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;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hai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lần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giờ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sáng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 ở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nơi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Lau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thuốc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diệt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vật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trung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gian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truyền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bệnh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</a:p>
          <a:p>
            <a:pPr marL="0" indent="0" algn="just">
              <a:buNone/>
            </a:pPr>
            <a:endParaRPr lang="en-US" sz="40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52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26D9B5-151B-473A-BFF9-FA5386811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36001C9-02FC-4DE3-AC52-71E38C51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2950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Lau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ẩm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đẩy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khô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(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nhà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không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mở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quạt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)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Lau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hướng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giật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lùi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Lau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bẩn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3868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5A8E93-9D6C-43FC-89C2-B048CF0CE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2"/>
            <a:ext cx="9144000" cy="76903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355DD3D-6D24-4753-B5CD-A0D19B7A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308" y="3657600"/>
            <a:ext cx="12297410" cy="1901190"/>
          </a:xfrm>
        </p:spPr>
        <p:txBody>
          <a:bodyPr>
            <a:noAutofit/>
          </a:bodyPr>
          <a:lstStyle/>
          <a:p>
            <a:pPr algn="ctr"/>
            <a:br>
              <a:rPr lang="en-US" sz="9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5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5/.Thao </a:t>
            </a:r>
            <a:r>
              <a:rPr lang="en-US" sz="5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5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en-US" sz="5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5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lau</a:t>
            </a:r>
            <a:r>
              <a:rPr lang="en-US" sz="5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nước</a:t>
            </a:r>
            <a:r>
              <a:rPr lang="en-US" sz="58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58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tiểu</a:t>
            </a:r>
            <a:br>
              <a:rPr lang="en-US" sz="9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96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1079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9E87BD-44F3-4B7C-8056-9A8B854CE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1B416A6-A622-4EE8-9694-20DB4A30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4474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mùi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hôi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khai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vệ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sinh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được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sang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phòng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khác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quần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áo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đang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mặc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để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353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6DA3AD-4346-4AC8-A46A-7F83A957B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3E612A6-2911-42D9-AFED-CFB80E69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5998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TIỂU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riêng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với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thấm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tiểu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vòng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xoắn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ốc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từ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ngoài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trong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hoặc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thấm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cuốn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tròn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Lau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bằng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ẩm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cuối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cùng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tải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2665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AA9105-E4F5-42AC-A8B7-AD0398386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25791"/>
            <a:ext cx="9144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E2DCA26-169D-424C-AC9C-6CA45BCFC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DF7BC28-EBD0-461A-91E1-9E3A86FFACAE}"/>
              </a:ext>
            </a:extLst>
          </p:cNvPr>
          <p:cNvSpPr txBox="1">
            <a:spLocks/>
          </p:cNvSpPr>
          <p:nvPr/>
        </p:nvSpPr>
        <p:spPr>
          <a:xfrm>
            <a:off x="1334770" y="1997074"/>
            <a:ext cx="6971030" cy="3413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6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6/.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THAO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RỬA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ĐÍT</a:t>
            </a:r>
            <a:br>
              <a:rPr lang="en-US" sz="115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8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88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7D009E-CCBB-4270-B9E3-625676AC6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811633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FE6095-ABFE-4A77-86A7-23FDB2CAD7F6}"/>
              </a:ext>
            </a:extLst>
          </p:cNvPr>
          <p:cNvSpPr/>
          <p:nvPr/>
        </p:nvSpPr>
        <p:spPr>
          <a:xfrm>
            <a:off x="3200400" y="16764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I/.Thao tác vệ sinh, chăm sóc trẻ Nhà trẻ và trẻ Mẫu giáo</a:t>
            </a:r>
          </a:p>
        </p:txBody>
      </p:sp>
    </p:spTree>
    <p:extLst>
      <p:ext uri="{BB962C8B-B14F-4D97-AF65-F5344CB8AC3E}">
        <p14:creationId xmlns:p14="http://schemas.microsoft.com/office/powerpoint/2010/main" val="2229612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10E8F-FB3A-4EAB-9679-779DE0FDE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894CCEC-A8DB-4290-B729-94F8A8BF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4474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 CẦU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Chuẩn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bị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đầy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đủ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đồ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thực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hiện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thao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tác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bố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trí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thuận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tiện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sử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dụng</a:t>
            </a:r>
            <a:endParaRPr lang="en-US" sz="3800" dirty="0">
              <a:solidFill>
                <a:schemeClr val="tx2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Thao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vệ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sinh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nhẹ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nhàng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bằng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tay</a:t>
            </a:r>
            <a:endParaRPr lang="en-US" sz="3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Thực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hiện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đúng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quy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trình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thao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endParaRPr lang="en-US" sz="38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phải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được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hoàn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tất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thao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tác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vệ</a:t>
            </a: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8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sinh</a:t>
            </a:r>
            <a:endParaRPr lang="en-US" sz="3800" dirty="0">
              <a:solidFill>
                <a:schemeClr val="tx2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51137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01782D-701C-43EF-9E59-2E96C358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3E612A6-2911-42D9-AFED-CFB80E69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5998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THAO TÁC RỬA ĐÍT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: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hậu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môn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mềm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làm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đít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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xà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xoa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lượt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rồi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hậu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môn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cách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vuốt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Dùng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vòi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sạch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rửa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sạch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hậu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môn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lượt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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dùng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vòi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xịt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phía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ra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phía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sau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hậu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môn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Dùng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giấy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khô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rửa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xà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bông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1426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B5409-4BE4-4BB7-B830-E020CD39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0" y="0"/>
            <a:ext cx="116586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AD7574A-5FD7-482B-A106-1F22742F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770" y="1997075"/>
            <a:ext cx="6971030" cy="2346326"/>
          </a:xfrm>
        </p:spPr>
        <p:txBody>
          <a:bodyPr>
            <a:noAutofit/>
          </a:bodyPr>
          <a:lstStyle/>
          <a:p>
            <a:br>
              <a:rPr lang="en-US" sz="60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7/.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TỔ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CHỨC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7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NGỦ</a:t>
            </a:r>
            <a:br>
              <a:rPr lang="en-US" sz="1150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en-US" sz="8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84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1EBCBD-5E64-4B1E-8322-CE623337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894CCEC-A8DB-4290-B729-94F8A8BFE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4474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 CẦU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Chuẩn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bị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đầy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đủ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đồ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phù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hợp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lứa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tuổi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để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tổ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chức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giờ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ngủ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cho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endParaRPr lang="en-US" sz="3400" dirty="0">
              <a:solidFill>
                <a:schemeClr val="tx2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ngủ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sạch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sẽ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thoáng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mát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nhiệt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độ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phòng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phù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hợp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khí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hậu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Trẻ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vào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chỗ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ngủ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trật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tự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giẫm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bước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lên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nệm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;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Trẻ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biết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giữ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im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lặng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không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nghịch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bạn</a:t>
            </a:r>
            <a:endParaRPr lang="en-US" sz="3400" dirty="0">
              <a:solidFill>
                <a:schemeClr val="tx2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công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trực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trong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giờ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trẻ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ngủ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(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cập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nhật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kịp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thời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tình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hình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ca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trực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trên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sổ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trực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trưa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charset="0"/>
                <a:cs typeface="Times New Roman" panose="02020603050405020304" charset="0"/>
              </a:rPr>
              <a:t>)</a:t>
            </a:r>
          </a:p>
          <a:p>
            <a:pPr marL="0" indent="0" algn="just">
              <a:buNone/>
            </a:pPr>
            <a:r>
              <a:rPr lang="en-US" sz="3800" dirty="0">
                <a:solidFill>
                  <a:schemeClr val="tx2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90173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A7B95-6D4A-4F35-B970-91FF711D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"/>
            <a:ext cx="9144000" cy="68092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01782D-701C-43EF-9E59-2E96C358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9"/>
            <a:ext cx="9144000" cy="6812462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3E612A6-2911-42D9-AFED-CFB80E69D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795" y="220980"/>
            <a:ext cx="8599805" cy="63195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TỔ CHỨC GIỜ NGỦ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:</a:t>
            </a:r>
          </a:p>
          <a:p>
            <a:pPr marL="0" indent="0" algn="just">
              <a:buNone/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Trải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giường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nệm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chừa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lối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đi</a:t>
            </a:r>
            <a:endParaRPr lang="en-US" sz="30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Khép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màn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cửa</a:t>
            </a:r>
            <a:endParaRPr lang="en-US" sz="30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lần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lượt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vào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chỗ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ngủ</a:t>
            </a:r>
            <a:endParaRPr lang="en-US" sz="30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Nhắc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nhở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nằm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ngay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ngắn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nghịch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phá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bạn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chưa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ngủ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…(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ép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buột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phải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nằm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theo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1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tư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thế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ngủ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nhưng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úp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mặt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xuống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gối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)</a:t>
            </a:r>
          </a:p>
          <a:p>
            <a:pPr marL="0" indent="0" algn="just"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Mở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nhạc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ngủ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tắt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nhạc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khi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đã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ngủ</a:t>
            </a:r>
            <a:endParaRPr lang="en-US" sz="30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Cô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trực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kiểm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tra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sắc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mặt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itchFamily="2" charset="2"/>
              </a:rPr>
              <a:t>… </a:t>
            </a:r>
            <a:endParaRPr lang="en-US" sz="30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	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Trẻ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biết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thu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dọn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gối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nệm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sau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giờ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ng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itchFamily="2" charset="2"/>
              </a:rPr>
              <a:t>ủ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188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3AE00E-BE4C-4B76-84BE-B520DF9F9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7B51F8-20C2-4B5F-8EBA-653F32E3E8E1}"/>
              </a:ext>
            </a:extLst>
          </p:cNvPr>
          <p:cNvSpPr/>
          <p:nvPr/>
        </p:nvSpPr>
        <p:spPr>
          <a:xfrm>
            <a:off x="1685544" y="27432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800" dirty="0">
                <a:solidFill>
                  <a:srgbClr val="FF0000"/>
                </a:solidFill>
              </a:rPr>
              <a:t>3.Rút kinh nghiệm công tác chăm sóc, nuôi dưỡng</a:t>
            </a:r>
          </a:p>
        </p:txBody>
      </p:sp>
    </p:spTree>
    <p:extLst>
      <p:ext uri="{BB962C8B-B14F-4D97-AF65-F5344CB8AC3E}">
        <p14:creationId xmlns:p14="http://schemas.microsoft.com/office/powerpoint/2010/main" val="830436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1" y="250723"/>
            <a:ext cx="3429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 LỚP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219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Sắp xếp nhóm lớp, đồ dùng - đồ chơi cần ngăn nắp và đảm bảo an toàn cho trẻ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" y="2362200"/>
            <a:ext cx="8354292" cy="8763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Cần quan tâm đến việc bố trí tủ ly và bình nước khoa học, hợp lý cho trẻ thuận tiện sử dụng khi có nhu cầu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3505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" pitchFamily="34" charset="0"/>
                <a:cs typeface="Arial" pitchFamily="34" charset="0"/>
              </a:rPr>
              <a:t>- Không sử dụng bình nước cho trẻ uống cả ngày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 số lượng ly nhiều hơn số trẻ và không có ký hiệu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4648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" pitchFamily="34" charset="0"/>
                <a:cs typeface="Arial" pitchFamily="34" charset="0"/>
              </a:rPr>
              <a:t>- Thường xuyên kiểm tra chân kệ để bình nước uống của trẻ, kịp thời thay mới khi không đảm bảo an toàn cho trẻ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57150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" pitchFamily="34" charset="0"/>
                <a:cs typeface="Arial" pitchFamily="34" charset="0"/>
              </a:rPr>
              <a:t>- Không để bình nước uống chưa sử dụng trên mặt đất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4079" y="152400"/>
            <a:ext cx="8354292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Tuyệt đối không sử dụng quạt đứng trong khu vực trẻ sinh hoạt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027" y="1143000"/>
            <a:ext cx="835429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Arial" pitchFamily="34" charset="0"/>
                <a:cs typeface="Arial" pitchFamily="34" charset="0"/>
              </a:rPr>
              <a:t>- Xem lại hệ thống dây điện, ổ điện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tróc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...đảm bảo an toàn tuyệt đối cho trẻ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2926" y="2286000"/>
            <a:ext cx="8316729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Chăn, gối, nệm của trẻ cất bỏ vào tủ cẩn thận, không để bên ngoài đảm bảo vệ sinh, an toàn cho trẻ sử dụng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0551" y="3352800"/>
            <a:ext cx="8187345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C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ửa lên nhà kho hoặc liên thông với hồ bơi...phải khóa cẩn thận khi không sử dụng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310" y="4572000"/>
            <a:ext cx="8187345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Thang máy, thang nâng thức ăn phải có cửa rào an toàn, kiểm định theo quy định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0885" y="5715000"/>
            <a:ext cx="8187345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Kiểm tra lưới an toàn cầu thang, xem lại độ co giãn giữa 2 dây (hoặc lỗ lưới) có đảm bảo an toàn cho trẻ hay không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92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1" y="250723"/>
            <a:ext cx="3429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SÂN CHƠI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33400" y="1219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Sắp xếp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tâm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toàn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362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kích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3505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sạch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ẩm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4648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góc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mực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71500" y="57912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xuyên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vườn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bụi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rậm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chặt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bớt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201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62001" y="250723"/>
            <a:ext cx="3200399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NHÀ VỆ SINH</a:t>
            </a:r>
          </a:p>
          <a:p>
            <a:pPr lvl="1"/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1975" y="1143000"/>
            <a:ext cx="8354292" cy="8356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luôn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ráo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nắp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gọn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gàng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hơn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3400" y="2362200"/>
            <a:ext cx="8354292" cy="115505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tẩy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tầm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tủ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tẩy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phòng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toàn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5300" y="3876679"/>
            <a:ext cx="835429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Xô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chậu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chổi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treo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ngăn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nắp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tuyệt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chứa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4825" y="5181600"/>
            <a:ext cx="835429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tầm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quá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thuận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61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in10pro\Downloads\MARCOS INFANTILES PARA FOTOS VARIAD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9497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CC5F43-C8E2-4F19-AF19-47CD114F30E4}"/>
              </a:ext>
            </a:extLst>
          </p:cNvPr>
          <p:cNvSpPr/>
          <p:nvPr/>
        </p:nvSpPr>
        <p:spPr>
          <a:xfrm>
            <a:off x="2715549" y="2209800"/>
            <a:ext cx="583044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8000" b="1" dirty="0">
                <a:solidFill>
                  <a:srgbClr val="FF0000"/>
                </a:solidFill>
              </a:rPr>
              <a:t>1/.Thao tác </a:t>
            </a:r>
          </a:p>
          <a:p>
            <a:pPr algn="ctr"/>
            <a:r>
              <a:rPr lang="vi-VN" sz="8000" b="1" dirty="0">
                <a:solidFill>
                  <a:srgbClr val="FF0000"/>
                </a:solidFill>
              </a:rPr>
              <a:t>rửa tay</a:t>
            </a:r>
          </a:p>
        </p:txBody>
      </p:sp>
    </p:spTree>
    <p:extLst>
      <p:ext uri="{BB962C8B-B14F-4D97-AF65-F5344CB8AC3E}">
        <p14:creationId xmlns:p14="http://schemas.microsoft.com/office/powerpoint/2010/main" val="30944196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94854" y="533400"/>
            <a:ext cx="835429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gờ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ngoài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94854" y="1828800"/>
            <a:ext cx="8354292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Lưu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ý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nóng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đảm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toàn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trẻ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81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31FC33-5C51-4A10-8F1F-48A01DC3F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84"/>
            <a:ext cx="9144000" cy="6840415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6978D90-C2B7-4341-A4BF-851938A6B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997" y="889391"/>
            <a:ext cx="7914005" cy="507921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5100" b="1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</a:t>
            </a:r>
            <a:r>
              <a:rPr lang="en-US" sz="51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5100" b="1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CẦU</a:t>
            </a:r>
            <a:r>
              <a:rPr lang="en-US" sz="51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Chuẩn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bị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đủ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đồ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bố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trí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thuận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tiện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để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tổ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chức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thao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tác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ăn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chơi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tiếp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xúc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với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đất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dưới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dòng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chảy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chung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một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chậu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Bồn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cao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sâu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phù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hợp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với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cao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chiều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dài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của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biết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giữa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sạch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đôi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</a:p>
          <a:p>
            <a:pPr marL="0" indent="0" algn="just">
              <a:buNone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42861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21243E-C192-4B89-B379-DF56B4BB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FCA39B-C29D-4BC3-9244-9546A79B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858000"/>
          </a:xfrm>
        </p:spPr>
        <p:txBody>
          <a:bodyPr>
            <a:normAutofit fontScale="90000" lnSpcReduction="20000"/>
          </a:bodyPr>
          <a:lstStyle/>
          <a:p>
            <a:pPr marL="0" indent="0" algn="just">
              <a:buNone/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TAY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NHÀ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ngồi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ghế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dụng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cụ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bồn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…)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để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trước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chếch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về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Tay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áo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xắn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đứng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1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tư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thế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thoải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Tay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đỡ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dưới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cổ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phải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cô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từng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lần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lượt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từ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mu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bàn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kẽ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ngón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đầu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ngón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lật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ngữa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tiếp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lòng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bàn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ngón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sau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mới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bàn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để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xuôi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sấp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dưới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dòng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chảy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từ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cổ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xuống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66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CF4AD5-EE55-421B-A252-0CD597E2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266C27A-C145-432B-B877-3CA822816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895" y="838200"/>
            <a:ext cx="9143999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TAY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MẪU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GIÁO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Mở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đưa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), 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xà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xoa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Thực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thao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tác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b</a:t>
            </a: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ước đã hướng dẫn </a:t>
            </a:r>
            <a:r>
              <a:rPr lang="vi-VN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Wingdings" panose="05000000000000000000" pitchFamily="2" charset="2"/>
              </a:rPr>
              <a:t> Mở nước rửa tay cho sạch xà bông.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giấy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thấm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Lưu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ý: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dốc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bàn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dơ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chảy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chỗ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rửa</a:t>
            </a:r>
            <a:endParaRPr lang="en-US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6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10pro\Downloads\67d982ee152af19923f12d50a8c4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198135"/>
            <a:ext cx="9220200" cy="70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BCD9CE0-0998-45BF-BE7E-150AC80A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7696200" cy="21336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  <a:t>2/.Thao </a:t>
            </a:r>
            <a:r>
              <a:rPr lang="en-US" sz="8800" b="1" dirty="0" err="1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  <a:t>tác</a:t>
            </a:r>
            <a:r>
              <a:rPr lang="en-US" sz="8800" b="1" dirty="0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br>
              <a:rPr lang="vi-VN" sz="8800" b="1" dirty="0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8800" b="1" dirty="0" err="1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  <a:t>lau</a:t>
            </a:r>
            <a:r>
              <a:rPr lang="en-US" sz="8800" b="1" dirty="0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8800" b="1" dirty="0" err="1">
                <a:solidFill>
                  <a:srgbClr val="0D04C6"/>
                </a:solidFill>
                <a:latin typeface="Times New Roman" panose="02020603050405020304" charset="0"/>
                <a:cs typeface="Times New Roman" panose="02020603050405020304" charset="0"/>
              </a:rPr>
              <a:t>mặt</a:t>
            </a:r>
            <a:endParaRPr lang="en-US" sz="8800" b="1" dirty="0">
              <a:solidFill>
                <a:srgbClr val="0D04C6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B3224D-4882-4FFD-804D-95ED374B8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2"/>
            <a:ext cx="9182556" cy="684158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C499C60-2758-461C-B70D-65747DFDE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7" y="685800"/>
            <a:ext cx="9182556" cy="65086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YÊU</a:t>
            </a:r>
            <a:r>
              <a:rPr lang="en-US" sz="44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: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Mỗi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1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giặt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sạch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phơi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nắng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hàng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ngày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luộc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hoặc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hấp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tr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ước khi sử dụng.</a:t>
            </a:r>
            <a:endParaRPr lang="en-US" sz="4400" dirty="0">
              <a:solidFill>
                <a:srgbClr val="002060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Lau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mặt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trình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tự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mỗi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vị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trí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xê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dịch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tiếp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ở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phần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đã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bị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bẩn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None/>
            </a:pPr>
            <a:r>
              <a:rPr lang="en-US" sz="44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29856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41133-FEB5-4918-9D43-ACC4A0CF8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BC4AC4-8FE6-4B01-B23D-7F20CBB81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" y="1172"/>
            <a:ext cx="9141655" cy="6810716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BF6F445-5903-45C4-9C6E-1C9A52DE1E90}"/>
              </a:ext>
            </a:extLst>
          </p:cNvPr>
          <p:cNvSpPr txBox="1">
            <a:spLocks/>
          </p:cNvSpPr>
          <p:nvPr/>
        </p:nvSpPr>
        <p:spPr>
          <a:xfrm>
            <a:off x="-1" y="152400"/>
            <a:ext cx="9141655" cy="594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MẶT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:</a:t>
            </a:r>
          </a:p>
          <a:p>
            <a:pPr marL="0" indent="0" algn="just"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       Thao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cũng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cần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bước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lòng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bàn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mắt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ngoài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vô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sống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mũi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kéo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lỗ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mũi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vòng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quanh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miệng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gấp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xuống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cằm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trán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má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cằm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cổ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bên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(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chưa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quen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theo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nhích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kéo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khăn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lên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05667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5cf8c3c-73b3-4a78-9117-a255876423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1845</Words>
  <Application>Microsoft Office PowerPoint</Application>
  <PresentationFormat>On-screen Show (4:3)</PresentationFormat>
  <Paragraphs>123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2/.Thao tác  lau mặt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4/.Thao tác  lau nhà   </vt:lpstr>
      <vt:lpstr>PowerPoint Presentation</vt:lpstr>
      <vt:lpstr>PowerPoint Presentation</vt:lpstr>
      <vt:lpstr> 5/.Thao tác  lau nước tiểu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7/.TỔ CHỨC  GIỜ NGỦ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456</cp:revision>
  <dcterms:created xsi:type="dcterms:W3CDTF">2018-12-17T07:14:41Z</dcterms:created>
  <dcterms:modified xsi:type="dcterms:W3CDTF">2023-03-02T04:36:48Z</dcterms:modified>
</cp:coreProperties>
</file>