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 Light" charset="0"/>
      <p:regular r:id="rId8"/>
      <p: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noProof="0" dirty="0" err="1" smtClean="0"/>
              <a:t>Xin</a:t>
            </a:r>
            <a:r>
              <a:rPr lang="en-US" sz="3200" b="1" noProof="0" dirty="0" smtClean="0"/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chào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Biệt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Tạm</a:t>
            </a:r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108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18</cp:revision>
  <dcterms:created xsi:type="dcterms:W3CDTF">2018-05-01T14:03:50Z</dcterms:created>
  <dcterms:modified xsi:type="dcterms:W3CDTF">2023-02-12T15:25:21Z</dcterms:modified>
</cp:coreProperties>
</file>