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6" r:id="rId4"/>
    <p:sldId id="262" r:id="rId5"/>
    <p:sldId id="265" r:id="rId6"/>
    <p:sldId id="264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2D5"/>
    <a:srgbClr val="AAE5F8"/>
    <a:srgbClr val="C5D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1" d="100"/>
          <a:sy n="8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796-B343-4C33-B5E8-204E78B46188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34-3B7A-4FB0-A220-933346DEC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1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796-B343-4C33-B5E8-204E78B46188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34-3B7A-4FB0-A220-933346DEC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8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796-B343-4C33-B5E8-204E78B46188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34-3B7A-4FB0-A220-933346DEC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9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796-B343-4C33-B5E8-204E78B46188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34-3B7A-4FB0-A220-933346DEC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4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796-B343-4C33-B5E8-204E78B46188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34-3B7A-4FB0-A220-933346DEC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796-B343-4C33-B5E8-204E78B46188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34-3B7A-4FB0-A220-933346DEC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796-B343-4C33-B5E8-204E78B46188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34-3B7A-4FB0-A220-933346DEC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7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796-B343-4C33-B5E8-204E78B46188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34-3B7A-4FB0-A220-933346DEC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0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796-B343-4C33-B5E8-204E78B46188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34-3B7A-4FB0-A220-933346DEC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6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796-B343-4C33-B5E8-204E78B46188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34-3B7A-4FB0-A220-933346DEC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6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796-B343-4C33-B5E8-204E78B46188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34-3B7A-4FB0-A220-933346DEC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9796-B343-4C33-B5E8-204E78B46188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A034-3B7A-4FB0-A220-933346DEC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3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7073" y="0"/>
            <a:ext cx="12193588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4038" y="1447800"/>
            <a:ext cx="6904775" cy="32008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 TÌM ĐÔI </a:t>
            </a:r>
            <a:endParaRPr lang="en-US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LỨA TUỔI: 3-4 TUỔI</a:t>
            </a:r>
          </a:p>
          <a:p>
            <a:pPr algn="ctr"/>
            <a:endParaRPr lang="en-US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GV: THANH XUÂN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533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TRƯỜNG MẦM NON 1 QUẬN 3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245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42"/>
          <a:stretch/>
        </p:blipFill>
        <p:spPr bwMode="auto">
          <a:xfrm>
            <a:off x="-1230746" y="-9528"/>
            <a:ext cx="12193588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194" b="99084" l="7106" r="322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0" t="74546" r="69713"/>
          <a:stretch/>
        </p:blipFill>
        <p:spPr>
          <a:xfrm>
            <a:off x="8356060" y="4388801"/>
            <a:ext cx="1571907" cy="20841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80" t="33435" r="56748" b="36161"/>
          <a:stretch/>
        </p:blipFill>
        <p:spPr>
          <a:xfrm>
            <a:off x="1676400" y="4286804"/>
            <a:ext cx="1744772" cy="1989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39" b="28146" l="13177" r="39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2" t="2866" r="62542" b="71275"/>
          <a:stretch/>
        </p:blipFill>
        <p:spPr>
          <a:xfrm>
            <a:off x="6217098" y="4500984"/>
            <a:ext cx="1350924" cy="1765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945" b="100000" l="10830" r="407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69411" r="63511"/>
          <a:stretch/>
        </p:blipFill>
        <p:spPr>
          <a:xfrm>
            <a:off x="3698387" y="3596281"/>
            <a:ext cx="1958692" cy="2824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7" b="89993" l="4419" r="899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" t="28465" r="64834" b="47848"/>
          <a:stretch/>
        </p:blipFill>
        <p:spPr>
          <a:xfrm>
            <a:off x="-892629" y="4733044"/>
            <a:ext cx="1785257" cy="1624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589" b="62585" l="56137" r="94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42" t="36970" b="37778"/>
          <a:stretch/>
        </p:blipFill>
        <p:spPr>
          <a:xfrm>
            <a:off x="8335278" y="865907"/>
            <a:ext cx="2362772" cy="1731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18" b="28958" l="59296" r="88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57" t="582" r="11776" b="68585"/>
          <a:stretch/>
        </p:blipFill>
        <p:spPr>
          <a:xfrm>
            <a:off x="-711201" y="630076"/>
            <a:ext cx="1422400" cy="2114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945" b="99323" l="11372" r="927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17" t="68504" r="7805" b="5464"/>
          <a:stretch/>
        </p:blipFill>
        <p:spPr>
          <a:xfrm>
            <a:off x="6217098" y="894822"/>
            <a:ext cx="1546320" cy="1584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752" b="80973" l="26863" r="962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90" t="53881" r="3361" b="20261"/>
          <a:stretch/>
        </p:blipFill>
        <p:spPr>
          <a:xfrm>
            <a:off x="1219200" y="941778"/>
            <a:ext cx="1698171" cy="1773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98" b="27837" l="63865" r="96274">
                        <a14:backgroundMark x1="73917" y1="21987" x2="73917" y2="21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62" t="7567" r="3712" b="73439"/>
          <a:stretch/>
        </p:blipFill>
        <p:spPr>
          <a:xfrm>
            <a:off x="3698387" y="1177141"/>
            <a:ext cx="1819591" cy="1302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304800"/>
            <a:ext cx="6348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BÉ QUAN SÁT NHÉ!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756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0.53333 -0.61967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667" y="-3099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2.59259E-6 L 0.77135 -0.46991 " pathEditMode="relative" rAng="0" ptsTypes="AA" p14:bounceEnd="50000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59" y="-2349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1.44509E-6 L 0.2967 -0.48509 " pathEditMode="relative" rAng="0" ptsTypes="AA" p14:bounceEnd="50000">
                                          <p:cBhvr>
                                            <p:cTn id="14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826" y="-2425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5723E-6 L -0.81198 -0.52879 " pathEditMode="relative" rAng="0" ptsTypes="AA" p14:bounceEnd="50000">
                                          <p:cBhvr>
                                            <p:cTn id="1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608" y="-2645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2.65896E-6 L -0.75816 -0.56901 " pathEditMode="relative" rAng="0" ptsTypes="AA" p14:bounceEnd="50000">
                                          <p:cBhvr>
                                            <p:cTn id="2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917" y="-284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0.53333 -0.6196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667" y="-3099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2.59259E-6 L 0.77135 -0.46991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59" y="-2349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1.44509E-6 L 0.2967 -0.48509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826" y="-2425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5723E-6 L -0.81198 -0.52879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608" y="-2645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2.65896E-6 L -0.75816 -0.56901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917" y="-284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2"/>
          <a:stretch/>
        </p:blipFill>
        <p:spPr bwMode="auto">
          <a:xfrm>
            <a:off x="-685800" y="-9527"/>
            <a:ext cx="10287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/>
          <p:nvPr/>
        </p:nvSpPr>
        <p:spPr>
          <a:xfrm rot="1194976">
            <a:off x="5426529" y="3424236"/>
            <a:ext cx="2976406" cy="3124200"/>
          </a:xfrm>
          <a:prstGeom prst="cloudCallout">
            <a:avLst/>
          </a:prstGeom>
          <a:solidFill>
            <a:srgbClr val="F282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7" b="89993" l="4419" r="899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" t="28465" r="64834" b="47848"/>
          <a:stretch/>
        </p:blipFill>
        <p:spPr>
          <a:xfrm rot="1194976">
            <a:off x="5568233" y="4297580"/>
            <a:ext cx="2253119" cy="1624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8" b="28958" l="59296" r="88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57" t="582" r="11776" b="68585"/>
          <a:stretch/>
        </p:blipFill>
        <p:spPr>
          <a:xfrm rot="1840011">
            <a:off x="5087604" y="338908"/>
            <a:ext cx="1422400" cy="2114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945" b="99323" l="11372" r="927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17" t="68504" r="7805" b="5464"/>
          <a:stretch/>
        </p:blipFill>
        <p:spPr>
          <a:xfrm>
            <a:off x="7597680" y="692230"/>
            <a:ext cx="1546320" cy="1584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52" b="80973" l="26863" r="962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90" t="53881" r="3361" b="20261"/>
          <a:stretch/>
        </p:blipFill>
        <p:spPr>
          <a:xfrm>
            <a:off x="381000" y="692230"/>
            <a:ext cx="1698171" cy="1773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8" b="27837" l="63865" r="96274">
                        <a14:backgroundMark x1="73917" y1="21987" x2="73917" y2="21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62" t="7567" r="3712" b="73439"/>
          <a:stretch/>
        </p:blipFill>
        <p:spPr>
          <a:xfrm>
            <a:off x="2828238" y="987911"/>
            <a:ext cx="1819591" cy="13026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452907" y="6096000"/>
            <a:ext cx="982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BÉ TÌM QỦA DƯA HẤU VÀ MIẾNG DƯA HẤU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2307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22 0.00324 L 0.61545 0.471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833" y="2340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11111E-6 L 0.36615 0.45 " pathEditMode="relative" rAng="0" ptsTypes="AA" p14:bounceEnd="50000">
                                          <p:cBhvr>
                                            <p:cTn id="9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99" y="225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2.22222E-6 L 0.13247 0.52986 " pathEditMode="relative" rAng="0" ptsTypes="AA" p14:bounceEnd="50000">
                                          <p:cBhvr>
                                            <p:cTn id="13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15" y="2648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667 -0.00533 L -0.13212 0.50046 " pathEditMode="relative" rAng="0" ptsTypes="AA" p14:bounceEnd="50000">
                                          <p:cBhvr>
                                            <p:cTn id="1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448" y="2527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22 0.00324 L 0.61545 0.471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833" y="2340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11111E-6 L 0.36615 0.45 " pathEditMode="relative" rAng="0" ptsTypes="AA">
                                          <p:cBhvr>
                                            <p:cTn id="9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99" y="225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2.22222E-6 L 0.13247 0.5298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15" y="2648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667 -0.00533 L -0.13212 0.5004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448" y="2527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42"/>
          <a:stretch/>
        </p:blipFill>
        <p:spPr bwMode="auto">
          <a:xfrm>
            <a:off x="-228600" y="-9526"/>
            <a:ext cx="99822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loud Callout 8"/>
          <p:cNvSpPr/>
          <p:nvPr/>
        </p:nvSpPr>
        <p:spPr>
          <a:xfrm rot="2402379">
            <a:off x="448272" y="3715430"/>
            <a:ext cx="2976406" cy="3124200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589" b="62585" l="56137" r="94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42" t="36970" b="37778"/>
          <a:stretch/>
        </p:blipFill>
        <p:spPr>
          <a:xfrm>
            <a:off x="7390828" y="865907"/>
            <a:ext cx="2362772" cy="1731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945" b="99323" l="11372" r="927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17" t="68504" r="7805" b="5464"/>
          <a:stretch/>
        </p:blipFill>
        <p:spPr>
          <a:xfrm>
            <a:off x="5063421" y="894822"/>
            <a:ext cx="1546320" cy="1584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98" b="27837" l="63865" r="96274">
                        <a14:backgroundMark x1="73917" y1="21987" x2="73917" y2="21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62" t="7567" r="3712" b="73439"/>
          <a:stretch/>
        </p:blipFill>
        <p:spPr>
          <a:xfrm>
            <a:off x="2544710" y="1035981"/>
            <a:ext cx="1819591" cy="1302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52" b="80973" l="26863" r="962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90" t="53881" r="3361" b="20261"/>
          <a:stretch/>
        </p:blipFill>
        <p:spPr>
          <a:xfrm>
            <a:off x="65523" y="941778"/>
            <a:ext cx="1698171" cy="1773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80" t="33435" r="56748" b="36161"/>
          <a:stretch/>
        </p:blipFill>
        <p:spPr>
          <a:xfrm rot="4098302">
            <a:off x="1233532" y="4007060"/>
            <a:ext cx="1751619" cy="21985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44710" y="5867400"/>
            <a:ext cx="7222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BÉ TÌM QỦA DÂU VÀ MIẾNG DÂU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7279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833 4.81481E-6 L 0.10833 0.52245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833" y="2611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4.81481E-6 L -0.25278 0.49838 " pathEditMode="relative" rAng="0" ptsTypes="AA" p14:bounceEnd="50000">
                                          <p:cBhvr>
                                            <p:cTn id="1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39" y="2490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4.81481E-6 L -0.38837 0.46505 " pathEditMode="relative" rAng="0" ptsTypes="AA" p14:bounceEnd="50000">
                                          <p:cBhvr>
                                            <p:cTn id="1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427" y="23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64583 0.53658 " pathEditMode="relative" rAng="0" ptsTypes="AA" p14:bounceEnd="50000">
                                          <p:cBhvr>
                                            <p:cTn id="1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2292" y="2682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833 4.81481E-6 L 0.10833 0.5224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833" y="2611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4.81481E-6 L -0.25278 0.49838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39" y="2490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4.81481E-6 L -0.38837 0.46505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427" y="23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64583 0.53658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2292" y="2682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loud Callout 8"/>
          <p:cNvSpPr/>
          <p:nvPr/>
        </p:nvSpPr>
        <p:spPr>
          <a:xfrm rot="4098302">
            <a:off x="3035083" y="3801595"/>
            <a:ext cx="2976406" cy="31242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589" b="62585" l="56137" r="94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42" t="36970" b="37778"/>
          <a:stretch/>
        </p:blipFill>
        <p:spPr>
          <a:xfrm rot="7065984">
            <a:off x="2379284" y="618921"/>
            <a:ext cx="2469395" cy="1915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945" b="99323" l="11372" r="927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17" t="68504" r="7805" b="5464"/>
          <a:stretch/>
        </p:blipFill>
        <p:spPr>
          <a:xfrm>
            <a:off x="228600" y="620735"/>
            <a:ext cx="1546320" cy="1584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52" b="80973" l="26863" r="962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90" t="53881" r="3361" b="20261"/>
          <a:stretch/>
        </p:blipFill>
        <p:spPr>
          <a:xfrm>
            <a:off x="7010400" y="1066800"/>
            <a:ext cx="1698171" cy="1773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8" b="28958" l="59296" r="88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57" t="582" r="11776" b="68585"/>
          <a:stretch/>
        </p:blipFill>
        <p:spPr>
          <a:xfrm>
            <a:off x="5034354" y="355989"/>
            <a:ext cx="1422400" cy="2114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5194" b="99084" l="7106" r="322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0" t="74546" r="69713"/>
          <a:stretch/>
        </p:blipFill>
        <p:spPr>
          <a:xfrm>
            <a:off x="3505200" y="3928967"/>
            <a:ext cx="1729747" cy="22934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7865" y="6150114"/>
            <a:ext cx="7050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BÉ TÌM QỦA TÁO VÀ MIẾNG TÁO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3606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1.48148E-6 L 0.30712 0.59398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347" y="2969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1.48148E-6 L -0.09497 0.52731 " pathEditMode="relative" rAng="0" ptsTypes="AA" p14:bounceEnd="50000">
                                          <p:cBhvr>
                                            <p:cTn id="1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57" y="2636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2.22222E-6 L -0.32622 0.51806 " pathEditMode="relative" rAng="0" ptsTypes="AA" p14:bounceEnd="50000">
                                          <p:cBhvr>
                                            <p:cTn id="14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19" y="2590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61 0.00555 L 0.09688 0.55555 " pathEditMode="relative" rAng="0" ptsTypes="AA" p14:bounceEnd="50000">
                                          <p:cBhvr>
                                            <p:cTn id="1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705" y="275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1.48148E-6 L 0.30712 0.59398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347" y="2969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1.48148E-6 L -0.09497 0.52731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57" y="2636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2.22222E-6 L -0.32622 0.51806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19" y="2590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61 0.00555 L 0.09688 0.55555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705" y="275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42"/>
          <a:stretch/>
        </p:blipFill>
        <p:spPr bwMode="auto">
          <a:xfrm>
            <a:off x="-228600" y="-9526"/>
            <a:ext cx="99822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895600" y="2133600"/>
            <a:ext cx="2976406" cy="31242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945" b="100000" l="10830" r="407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69411" r="63511"/>
          <a:stretch/>
        </p:blipFill>
        <p:spPr>
          <a:xfrm>
            <a:off x="3404457" y="2283618"/>
            <a:ext cx="1958692" cy="2824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589" b="62585" l="56137" r="94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42" t="36970" b="37778"/>
          <a:stretch/>
        </p:blipFill>
        <p:spPr>
          <a:xfrm>
            <a:off x="6982602" y="506937"/>
            <a:ext cx="2362772" cy="1731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945" b="99323" l="11372" r="927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17" t="68504" r="7805" b="5464"/>
          <a:stretch/>
        </p:blipFill>
        <p:spPr>
          <a:xfrm>
            <a:off x="7162800" y="4876800"/>
            <a:ext cx="1546320" cy="1584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752" b="80973" l="26863" r="962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90" t="53881" r="3361" b="20261"/>
          <a:stretch/>
        </p:blipFill>
        <p:spPr>
          <a:xfrm>
            <a:off x="365509" y="576210"/>
            <a:ext cx="1698171" cy="1773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598" b="27837" l="63865" r="96274">
                        <a14:backgroundMark x1="73917" y1="21987" x2="73917" y2="21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62" t="7567" r="3712" b="73439"/>
          <a:stretch/>
        </p:blipFill>
        <p:spPr>
          <a:xfrm>
            <a:off x="304800" y="4876800"/>
            <a:ext cx="1819591" cy="13026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1607" y="6107833"/>
            <a:ext cx="8161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BÉ TÌM QỦA THƠM VÀ MIẾNG THƠM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3606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48148E-6 L 0.30052 -0.19491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17" y="-974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0 L -0.38438 0.38889 " pathEditMode="relative" rAng="0" ptsTypes="AA" p14:bounceEnd="50000"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219" y="194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3.33333E-6 L -0.35833 -0.22222 " pathEditMode="relative" rAng="0" ptsTypes="AA" p14:bounceEnd="50000">
                                          <p:cBhvr>
                                            <p:cTn id="1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917" y="-1111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4.44444E-6 L 0.32552 0.36459 " pathEditMode="relative" rAng="0" ptsTypes="AA" p14:bounceEnd="50000">
                                          <p:cBhvr>
                                            <p:cTn id="1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67" y="1821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48148E-6 L 0.30052 -0.19491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17" y="-974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0 L -0.38438 0.38889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219" y="194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3.33333E-6 L -0.35833 -0.22222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917" y="-1111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4.44444E-6 L 0.32552 0.36459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67" y="1821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25"/>
            <a:ext cx="12193588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54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2022-12-13T14:35:52Z</dcterms:created>
  <dcterms:modified xsi:type="dcterms:W3CDTF">2022-12-15T09:32:21Z</dcterms:modified>
</cp:coreProperties>
</file>