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  <p:sldMasterId id="2147483685" r:id="rId4"/>
  </p:sldMasterIdLst>
  <p:notesMasterIdLst>
    <p:notesMasterId r:id="rId29"/>
  </p:notesMasterIdLst>
  <p:sldIdLst>
    <p:sldId id="315" r:id="rId5"/>
    <p:sldId id="258" r:id="rId6"/>
    <p:sldId id="259" r:id="rId7"/>
    <p:sldId id="324" r:id="rId8"/>
    <p:sldId id="319" r:id="rId9"/>
    <p:sldId id="339" r:id="rId10"/>
    <p:sldId id="340" r:id="rId11"/>
    <p:sldId id="342" r:id="rId12"/>
    <p:sldId id="343" r:id="rId13"/>
    <p:sldId id="345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9" r:id="rId22"/>
    <p:sldId id="386" r:id="rId23"/>
    <p:sldId id="387" r:id="rId24"/>
    <p:sldId id="388" r:id="rId25"/>
    <p:sldId id="395" r:id="rId26"/>
    <p:sldId id="396" r:id="rId27"/>
    <p:sldId id="30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  <a:srgbClr val="FF3399"/>
    <a:srgbClr val="0000CC"/>
    <a:srgbClr val="003399"/>
    <a:srgbClr val="FFFF00"/>
    <a:srgbClr val="003300"/>
    <a:srgbClr val="239D2F"/>
    <a:srgbClr val="99ED8B"/>
    <a:srgbClr val="1BA5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1120" y="140"/>
      </p:cViewPr>
      <p:guideLst>
        <p:guide orient="horz" pos="217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5C3A9-BC90-4CEE-8F59-74CBEEDDD626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B7E61-89E2-4338-9138-8B2B9E389E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fld id="{C29042F5-97BE-4F62-AF3F-8A3130C58926}" type="slidenum">
              <a:rPr lang="en-US">
                <a:solidFill>
                  <a:prstClr val="black"/>
                </a:solidFill>
                <a:latin typeface="Arial" panose="020B0604020202020204" pitchFamily="34" charset="0"/>
              </a:rPr>
              <a:t>1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BAFDF-A0E6-4E8E-93A4-91CE664DAD01}" type="slidenum">
              <a:rPr 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7E2F-B001-4614-B5B0-8789B0389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E06B-C474-43B5-8F70-C23EAA2F6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7E2F-B001-4614-B5B0-8789B0389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E06B-C474-43B5-8F70-C23EAA2F6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7E2F-B001-4614-B5B0-8789B0389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E06B-C474-43B5-8F70-C23EAA2F6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752DE-2BF5-4A09-A766-6419ED7EA18E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1019A-9752-40FC-97F6-C8D66D23FF7C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A005C-3F34-4BE4-8394-B5D4B1D9CF17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1851F-261C-4DB1-B8BD-4C147ADA058E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A64C1-DA56-4F3F-BFA6-ABE3C1799756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7A812-1BF8-42DB-AC21-98D5F1C96292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6B7F8-9657-40B9-BEA7-B109BAB02B89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41EFC-F28D-4513-A245-5083D99B8FC9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7E2F-B001-4614-B5B0-8789B0389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E06B-C474-43B5-8F70-C23EAA2F6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E940B-9F98-49DE-8FDB-0F83BD7BD67E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E8C73-A14D-40C4-A893-59A75A5E6D75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745D2-EFF7-4B94-AB3E-230D1C0061DC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-3175"/>
            <a:ext cx="9153525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47813" y="1125538"/>
            <a:ext cx="6908800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2351088"/>
            <a:ext cx="6913562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B64752DE-2BF5-4A09-A766-6419ED7EA18E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1019A-9752-40FC-97F6-C8D66D23FF7C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A005C-3F34-4BE4-8394-B5D4B1D9CF17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1851F-261C-4DB1-B8BD-4C147ADA058E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A64C1-DA56-4F3F-BFA6-ABE3C1799756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F7A812-1BF8-42DB-AC21-98D5F1C96292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6B7F8-9657-40B9-BEA7-B109BAB02B89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7E2F-B001-4614-B5B0-8789B0389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E06B-C474-43B5-8F70-C23EAA2F6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41EFC-F28D-4513-A245-5083D99B8FC9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E940B-9F98-49DE-8FDB-0F83BD7BD67E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E8C73-A14D-40C4-A893-59A75A5E6D75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745D2-EFF7-4B94-AB3E-230D1C0061DC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96975"/>
            <a:ext cx="8207375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2422525"/>
            <a:ext cx="8212138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07AE7E2F-B001-4614-B5B0-8789B0389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AD9E06B-C474-43B5-8F70-C23EAA2F6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7E2F-B001-4614-B5B0-8789B0389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E06B-C474-43B5-8F70-C23EAA2F6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7E2F-B001-4614-B5B0-8789B0389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E06B-C474-43B5-8F70-C23EAA2F6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7E2F-B001-4614-B5B0-8789B0389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E06B-C474-43B5-8F70-C23EAA2F6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7E2F-B001-4614-B5B0-8789B0389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E06B-C474-43B5-8F70-C23EAA2F6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7E2F-B001-4614-B5B0-8789B0389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E06B-C474-43B5-8F70-C23EAA2F6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7E2F-B001-4614-B5B0-8789B0389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E06B-C474-43B5-8F70-C23EAA2F6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7E2F-B001-4614-B5B0-8789B0389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E06B-C474-43B5-8F70-C23EAA2F6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7E2F-B001-4614-B5B0-8789B0389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E06B-C474-43B5-8F70-C23EAA2F6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7E2F-B001-4614-B5B0-8789B0389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E06B-C474-43B5-8F70-C23EAA2F6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7E2F-B001-4614-B5B0-8789B0389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E06B-C474-43B5-8F70-C23EAA2F6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7E2F-B001-4614-B5B0-8789B0389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E06B-C474-43B5-8F70-C23EAA2F6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7E2F-B001-4614-B5B0-8789B0389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E06B-C474-43B5-8F70-C23EAA2F6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7E2F-B001-4614-B5B0-8789B0389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E06B-C474-43B5-8F70-C23EAA2F6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7E2F-B001-4614-B5B0-8789B0389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E06B-C474-43B5-8F70-C23EAA2F6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7E2F-B001-4614-B5B0-8789B0389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E06B-C474-43B5-8F70-C23EAA2F6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7E2F-B001-4614-B5B0-8789B0389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E06B-C474-43B5-8F70-C23EAA2F6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E7E2F-B001-4614-B5B0-8789B0389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9E06B-C474-43B5-8F70-C23EAA2F6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24DE0D-EAE5-4014-844D-FE2303E4A6E1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8763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24DE0D-EAE5-4014-844D-FE2303E4A6E1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07AE7E2F-B001-4614-B5B0-8789B0389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AD9E06B-C474-43B5-8F70-C23EAA2F6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26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50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53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47.jpeg"/><Relationship Id="rId9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00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WordArt 2"/>
          <p:cNvSpPr>
            <a:spLocks noChangeArrowheads="1" noChangeShapeType="1" noTextEdit="1"/>
          </p:cNvSpPr>
          <p:nvPr/>
        </p:nvSpPr>
        <p:spPr bwMode="auto">
          <a:xfrm>
            <a:off x="861903" y="394347"/>
            <a:ext cx="7775575" cy="66280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6508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10" dirty="0">
              <a:ln w="12700">
                <a:solidFill>
                  <a:srgbClr val="0000FF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580" name="WordArt 4"/>
          <p:cNvSpPr>
            <a:spLocks noChangeArrowheads="1" noChangeShapeType="1" noTextEdit="1"/>
          </p:cNvSpPr>
          <p:nvPr/>
        </p:nvSpPr>
        <p:spPr bwMode="auto">
          <a:xfrm>
            <a:off x="1321739" y="1700808"/>
            <a:ext cx="6855901" cy="8246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en-US" sz="3600" b="1" kern="10" dirty="0">
              <a:ln w="12700">
                <a:solidFill>
                  <a:srgbClr val="EAEAEA"/>
                </a:solidFill>
                <a:rou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j023624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5801" y="770802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j023624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7964" y="743993"/>
            <a:ext cx="9144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654764">
            <a:off x="0" y="228600"/>
            <a:ext cx="15176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654764">
            <a:off x="7467600" y="228600"/>
            <a:ext cx="15176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654764">
            <a:off x="-21151" y="5609389"/>
            <a:ext cx="1448623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654764">
            <a:off x="7850309" y="5744778"/>
            <a:ext cx="1125198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Rectangle 49"/>
          <p:cNvSpPr>
            <a:spLocks noChangeArrowheads="1"/>
          </p:cNvSpPr>
          <p:nvPr/>
        </p:nvSpPr>
        <p:spPr bwMode="auto">
          <a:xfrm>
            <a:off x="259715" y="2919730"/>
            <a:ext cx="8688070" cy="132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Đề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Tìm hiểu 4 nhóm thực phẩm</a:t>
            </a:r>
            <a:endParaRPr lang="en-US" sz="4000" b="1" dirty="0">
              <a:solidFill>
                <a:srgbClr val="FF0000"/>
              </a:solidFill>
            </a:endParaRP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63" name="Text Box 50"/>
          <p:cNvSpPr txBox="1">
            <a:spLocks noChangeArrowheads="1"/>
          </p:cNvSpPr>
          <p:nvPr/>
        </p:nvSpPr>
        <p:spPr bwMode="auto">
          <a:xfrm>
            <a:off x="2381277" y="5775436"/>
            <a:ext cx="411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2500364" y="5775436"/>
            <a:ext cx="411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00FF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2" name="Content Placeholder 1" descr="dudu4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251460" y="93345"/>
            <a:ext cx="4419600" cy="575056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683260" y="5911850"/>
            <a:ext cx="29521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</a:rPr>
              <a:t>Đu đủ</a:t>
            </a:r>
          </a:p>
        </p:txBody>
      </p:sp>
      <p:pic>
        <p:nvPicPr>
          <p:cNvPr id="7" name="Content Placeholder 6" descr="xoài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4648200" y="44450"/>
            <a:ext cx="4329430" cy="559689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5435600" y="5805170"/>
            <a:ext cx="31540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Century Gothic" panose="020B0502020202020204" charset="0"/>
                <a:cs typeface="Century Gothic" panose="020B0502020202020204" charset="0"/>
              </a:rPr>
              <a:t>Xoài</a:t>
            </a:r>
          </a:p>
        </p:txBody>
      </p:sp>
      <p:pic>
        <p:nvPicPr>
          <p:cNvPr id="3" name="Anpan-Man-s-March-Various-Artists (mp3cut.net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32495" y="633857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7" dur="7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8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6" grpId="1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nền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-146685" y="-50800"/>
            <a:ext cx="9232265" cy="6713855"/>
          </a:xfrm>
          <a:prstGeom prst="rect">
            <a:avLst/>
          </a:prstGeom>
        </p:spPr>
      </p:pic>
      <p:pic>
        <p:nvPicPr>
          <p:cNvPr id="7" name="Content Placeholder 6" descr="Thanh-Long-Ruột-Đỏ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389255" y="-27305"/>
            <a:ext cx="8281670" cy="547941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3086735" y="5517515"/>
            <a:ext cx="41497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Century Gothic" panose="020B0502020202020204" charset="0"/>
                <a:cs typeface="Century Gothic" panose="020B0502020202020204" charset="0"/>
              </a:rPr>
              <a:t>Thanh long</a:t>
            </a:r>
          </a:p>
        </p:txBody>
      </p:sp>
      <p:pic>
        <p:nvPicPr>
          <p:cNvPr id="2" name="Anpan-Man-s-March-Various-Artists (mp3cut.net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04250" y="638111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7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65" y="0"/>
            <a:ext cx="9266555" cy="689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2411730" y="0"/>
            <a:ext cx="4870450" cy="1423035"/>
          </a:xfrm>
          <a:prstGeom prst="wedgeEllipse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scene3d>
              <a:camera prst="orthographicFront"/>
              <a:lightRig rig="threePt" dir="t"/>
            </a:scene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400" b="0" i="0" u="none" strike="noStrike" cap="none" normalizeH="0" baseline="0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Nhóm chất đạm</a:t>
            </a:r>
          </a:p>
        </p:txBody>
      </p:sp>
      <p:pic>
        <p:nvPicPr>
          <p:cNvPr id="7" name="Content Placeholder 6" descr="-thit-ga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939800" y="1664970"/>
            <a:ext cx="6896100" cy="437070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2484120" y="6125210"/>
            <a:ext cx="45986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charset="0"/>
                <a:cs typeface="Century Gothic" panose="020B0502020202020204" charset="0"/>
              </a:rPr>
              <a:t>Thịt gà</a:t>
            </a:r>
          </a:p>
        </p:txBody>
      </p:sp>
      <p:pic>
        <p:nvPicPr>
          <p:cNvPr id="2" name="Anpan-Man-s-March-Various-Artists (mp3cut.net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1860" y="627443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0" dur="7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" y="5785485"/>
            <a:ext cx="1371600" cy="107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5" descr="bò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0" y="34925"/>
            <a:ext cx="4445635" cy="5750560"/>
          </a:xfrm>
          <a:prstGeom prst="rect">
            <a:avLst/>
          </a:prstGeom>
        </p:spPr>
      </p:pic>
      <p:pic>
        <p:nvPicPr>
          <p:cNvPr id="8" name="Picture 7" descr="cu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855" y="44450"/>
            <a:ext cx="4672965" cy="585660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611505" y="5785485"/>
            <a:ext cx="30111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003399"/>
                </a:solidFill>
                <a:latin typeface="Century Gothic" panose="020B0502020202020204" charset="0"/>
                <a:cs typeface="Century Gothic" panose="020B0502020202020204" charset="0"/>
              </a:rPr>
              <a:t>Thịt bò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507990" y="5949315"/>
            <a:ext cx="31388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Century Gothic" panose="020B0502020202020204" charset="0"/>
                <a:cs typeface="Century Gothic" panose="020B0502020202020204" charset="0"/>
              </a:rPr>
              <a:t>Cua</a:t>
            </a:r>
          </a:p>
        </p:txBody>
      </p:sp>
      <p:pic>
        <p:nvPicPr>
          <p:cNvPr id="2" name="Anpan-Man-s-March-Various-Artists (mp3cut.net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76640" y="630936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4" dur="7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Content Placeholder 99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-55880" y="44450"/>
            <a:ext cx="9184005" cy="69545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Content Placeholder 5" descr="muc-on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3520440" y="0"/>
            <a:ext cx="5607685" cy="305943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4009390" y="3068955"/>
            <a:ext cx="46304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mực</a:t>
            </a:r>
          </a:p>
        </p:txBody>
      </p:sp>
      <p:pic>
        <p:nvPicPr>
          <p:cNvPr id="2" name="Picture 1" descr="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9355" y="3933190"/>
            <a:ext cx="5189220" cy="288036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411605" y="6093460"/>
            <a:ext cx="23177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entury Gothic" panose="020B0502020202020204" charset="0"/>
                <a:cs typeface="Century Gothic" panose="020B0502020202020204" charset="0"/>
              </a:rPr>
              <a:t>Thịt heo</a:t>
            </a:r>
          </a:p>
        </p:txBody>
      </p:sp>
      <p:pic>
        <p:nvPicPr>
          <p:cNvPr id="4" name="Anpan-Man-s-March-Various-Artists (mp3cut.net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48395" y="6597650"/>
            <a:ext cx="619125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ô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9143365" cy="6858000"/>
          </a:xfrm>
          <a:prstGeom prst="rect">
            <a:avLst/>
          </a:prstGeom>
        </p:spPr>
      </p:pic>
      <p:pic>
        <p:nvPicPr>
          <p:cNvPr id="101" name="Content Placeholder 100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3835400" y="-24130"/>
            <a:ext cx="5234940" cy="6054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4549140" y="6045200"/>
            <a:ext cx="38392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Century Gothic" panose="020B0502020202020204" charset="0"/>
                <a:cs typeface="Century Gothic" panose="020B0502020202020204" charset="0"/>
              </a:rPr>
              <a:t>Cá</a:t>
            </a:r>
          </a:p>
        </p:txBody>
      </p:sp>
      <p:pic>
        <p:nvPicPr>
          <p:cNvPr id="2" name="Anpan-Man-s-March-Various-Artists (mp3cut.net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04250" y="624332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7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15240"/>
            <a:ext cx="9144000" cy="680974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2973070" y="2289810"/>
            <a:ext cx="369824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chất béo</a:t>
            </a:r>
          </a:p>
        </p:txBody>
      </p:sp>
      <p:pic>
        <p:nvPicPr>
          <p:cNvPr id="2" name="Anpan-Man-s-March-Various-Artists (mp3cut.net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04250" y="623760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7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4290" y="-74930"/>
            <a:ext cx="9145905" cy="7065645"/>
          </a:xfrm>
          <a:prstGeom prst="rect">
            <a:avLst/>
          </a:prstGeom>
        </p:spPr>
      </p:pic>
      <p:pic>
        <p:nvPicPr>
          <p:cNvPr id="6" name="Content Placeholder 5" descr="dừa khô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-6985" y="-27305"/>
            <a:ext cx="4624070" cy="6084570"/>
          </a:xfrm>
          <a:prstGeom prst="rect">
            <a:avLst/>
          </a:prstGeom>
        </p:spPr>
      </p:pic>
      <p:pic>
        <p:nvPicPr>
          <p:cNvPr id="8" name="Picture 7" descr="bơ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7085" y="-27305"/>
            <a:ext cx="4650740" cy="598233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971550" y="6165215"/>
            <a:ext cx="27425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FF0000"/>
                </a:solidFill>
                <a:latin typeface="Century Gothic" panose="020B0502020202020204" charset="0"/>
                <a:cs typeface="Century Gothic" panose="020B0502020202020204" charset="0"/>
              </a:rPr>
              <a:t>Dừa khô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579745" y="6021070"/>
            <a:ext cx="31153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bơ</a:t>
            </a:r>
          </a:p>
        </p:txBody>
      </p:sp>
      <p:pic>
        <p:nvPicPr>
          <p:cNvPr id="2" name="Anpan-Man-s-March-Various-Artists (mp3cut.net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48700" y="659765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" dur="7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ỡ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-45720" y="-635"/>
            <a:ext cx="4583430" cy="5810885"/>
          </a:xfrm>
          <a:prstGeom prst="rect">
            <a:avLst/>
          </a:prstGeom>
        </p:spPr>
      </p:pic>
      <p:pic>
        <p:nvPicPr>
          <p:cNvPr id="7" name="Content Placeholder 6" descr="hạnh nhân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643755" y="0"/>
            <a:ext cx="4446905" cy="585343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539115" y="5805170"/>
            <a:ext cx="37947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 heo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003800" y="5897245"/>
            <a:ext cx="32759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FF0000"/>
                </a:solidFill>
              </a:rPr>
              <a:t>Hạnh nhân</a:t>
            </a:r>
          </a:p>
        </p:txBody>
      </p:sp>
      <p:pic>
        <p:nvPicPr>
          <p:cNvPr id="2" name="Anpan-Man-s-March-Various-Artists (mp3cut.net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04250" y="623887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" dur="7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thực phẩm tươi ngon</a:t>
            </a:r>
          </a:p>
        </p:txBody>
      </p:sp>
      <p:pic>
        <p:nvPicPr>
          <p:cNvPr id="9" name="Content Placeholder 8" descr="1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36830" y="858520"/>
            <a:ext cx="9188450" cy="6200140"/>
          </a:xfrm>
          <a:prstGeom prst="rect">
            <a:avLst/>
          </a:prstGeom>
        </p:spPr>
      </p:pic>
      <p:pic>
        <p:nvPicPr>
          <p:cNvPr id="2" name="Anpan-Man-s-March-Various-Artists (mp3cut.net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48395" y="11684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7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8493" y="2276876"/>
            <a:ext cx="87172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ĐỊNH:</a:t>
            </a:r>
          </a:p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đi tham quan cửa hàng thực phẩm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MoiBanAn-V.A-375514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20560" y="98107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10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FF0000"/>
                </a:solidFill>
              </a:rPr>
              <a:t>Không lựa chọn thực phẩm bị hư, ôi thiu</a:t>
            </a:r>
          </a:p>
        </p:txBody>
      </p:sp>
      <p:pic>
        <p:nvPicPr>
          <p:cNvPr id="102" name="Content Placeholder 10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252730" y="908685"/>
            <a:ext cx="9396095" cy="57162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Anpan-Man-s-March-Various-Artists (mp3cut.net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76640" y="4445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7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phẩm phải được rửa sạch, nấu chín</a:t>
            </a:r>
          </a:p>
        </p:txBody>
      </p:sp>
      <p:pic>
        <p:nvPicPr>
          <p:cNvPr id="4" name="Content Placeholder 3" descr="rau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-10795" y="776605"/>
            <a:ext cx="4658360" cy="6012180"/>
          </a:xfrm>
          <a:prstGeom prst="rect">
            <a:avLst/>
          </a:prstGeom>
        </p:spPr>
      </p:pic>
      <p:pic>
        <p:nvPicPr>
          <p:cNvPr id="5" name="Content Placeholder 4" descr="4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648200" y="773430"/>
            <a:ext cx="4445635" cy="6034405"/>
          </a:xfrm>
          <a:prstGeom prst="rect">
            <a:avLst/>
          </a:prstGeom>
        </p:spPr>
      </p:pic>
      <p:pic>
        <p:nvPicPr>
          <p:cNvPr id="3" name="Anpan-Man-s-March-Various-Artists (mp3cut.net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76005" y="1905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7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4664710" cy="3150870"/>
          </a:xfrm>
          <a:prstGeom prst="rect">
            <a:avLst/>
          </a:prstGeom>
        </p:spPr>
      </p:pic>
      <p:pic>
        <p:nvPicPr>
          <p:cNvPr id="7" name="Content Placeholder 6" descr="3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677410" y="44450"/>
            <a:ext cx="4437380" cy="3104515"/>
          </a:xfrm>
          <a:prstGeom prst="rect">
            <a:avLst/>
          </a:prstGeom>
        </p:spPr>
      </p:pic>
      <p:pic>
        <p:nvPicPr>
          <p:cNvPr id="9" name="Picture 8" descr="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178175"/>
            <a:ext cx="4744085" cy="3637280"/>
          </a:xfrm>
          <a:prstGeom prst="rect">
            <a:avLst/>
          </a:prstGeom>
        </p:spPr>
      </p:pic>
      <p:pic>
        <p:nvPicPr>
          <p:cNvPr id="10" name="Picture 9" descr="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6630" y="3178810"/>
            <a:ext cx="4403725" cy="3636645"/>
          </a:xfrm>
          <a:prstGeom prst="rect">
            <a:avLst/>
          </a:prstGeom>
        </p:spPr>
      </p:pic>
      <p:pic>
        <p:nvPicPr>
          <p:cNvPr id="2" name="Anpan-Man-s-March-Various-Artists (mp3cut.net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48395" y="638111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5" dur="7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-108585" y="-27305"/>
            <a:ext cx="3225165" cy="3221990"/>
          </a:xfrm>
          <a:prstGeom prst="rect">
            <a:avLst/>
          </a:prstGeom>
        </p:spPr>
      </p:pic>
      <p:pic>
        <p:nvPicPr>
          <p:cNvPr id="7" name="Content Placeholder 6" descr="6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3116580" y="0"/>
            <a:ext cx="3148965" cy="3213100"/>
          </a:xfrm>
          <a:prstGeom prst="rect">
            <a:avLst/>
          </a:prstGeom>
        </p:spPr>
      </p:pic>
      <p:pic>
        <p:nvPicPr>
          <p:cNvPr id="9" name="Picture 8" descr="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8585" y="3213100"/>
            <a:ext cx="3131820" cy="3653790"/>
          </a:xfrm>
          <a:prstGeom prst="rect">
            <a:avLst/>
          </a:prstGeom>
        </p:spPr>
      </p:pic>
      <p:pic>
        <p:nvPicPr>
          <p:cNvPr id="10" name="Picture 9" descr="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1820" y="3213100"/>
            <a:ext cx="3217545" cy="3684905"/>
          </a:xfrm>
          <a:prstGeom prst="rect">
            <a:avLst/>
          </a:prstGeom>
        </p:spPr>
      </p:pic>
      <p:pic>
        <p:nvPicPr>
          <p:cNvPr id="11" name="Picture 10" descr="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4290" y="1073150"/>
            <a:ext cx="2752725" cy="4397375"/>
          </a:xfrm>
          <a:prstGeom prst="rect">
            <a:avLst/>
          </a:prstGeom>
        </p:spPr>
      </p:pic>
      <p:pic>
        <p:nvPicPr>
          <p:cNvPr id="2" name="Anpan-Man-s-March-Various-Artists (mp3cut.net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76005" y="6237605"/>
            <a:ext cx="619125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2288" y="3023661"/>
            <a:ext cx="4572000" cy="119888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ai chọn giỏi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npan-Man-s-March-Various-Artists (mp3cut.net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60740" y="18859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22668" y="1796627"/>
            <a:ext cx="44986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7200" b="1" i="0" u="none" strike="noStrike" kern="10" cap="none" spc="-360" normalizeH="0" baseline="0" noProof="0" dirty="0">
                <a:ln w="12700">
                  <a:solidFill>
                    <a:srgbClr val="000099"/>
                  </a:solidFill>
                  <a:round/>
                </a:ln>
                <a:solidFill>
                  <a:srgbClr val="00B050"/>
                </a:solidFill>
                <a:uLnTx/>
                <a:uFillTx/>
                <a:latin typeface=".VnTime" panose="020B7200000000000000"/>
                <a:ea typeface="+mn-ea"/>
                <a:cs typeface="+mn-cs"/>
              </a:rPr>
              <a:t>Ho¹t ®</a:t>
            </a:r>
            <a:r>
              <a:rPr kumimoji="0" lang="en-US" sz="7200" b="1" i="0" u="none" strike="noStrike" kern="10" cap="none" spc="-360" normalizeH="0" baseline="0" noProof="0" dirty="0" err="1">
                <a:ln w="12700">
                  <a:solidFill>
                    <a:srgbClr val="000099"/>
                  </a:solidFill>
                  <a:round/>
                </a:ln>
                <a:solidFill>
                  <a:srgbClr val="00B050"/>
                </a:solidFill>
                <a:uLnTx/>
                <a:uFillTx/>
                <a:latin typeface=".VnTime" panose="020B7200000000000000"/>
                <a:ea typeface="+mn-ea"/>
                <a:cs typeface="+mn-cs"/>
              </a:rPr>
              <a:t>éng</a:t>
            </a:r>
            <a:r>
              <a:rPr lang="en-US" sz="72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00B050"/>
                </a:solidFill>
                <a:latin typeface=".VnTime" panose="020B7200000000000000"/>
              </a:rPr>
              <a:t> </a:t>
            </a:r>
            <a:r>
              <a:rPr kumimoji="0" lang="en-US" sz="7200" b="1" i="0" u="none" strike="noStrike" kern="10" cap="none" spc="-360" normalizeH="0" baseline="0" noProof="0" dirty="0">
                <a:ln w="12700">
                  <a:solidFill>
                    <a:srgbClr val="000099"/>
                  </a:solidFill>
                  <a:round/>
                </a:ln>
                <a:solidFill>
                  <a:srgbClr val="00B050"/>
                </a:solidFill>
                <a:uLnTx/>
                <a:uFillTx/>
                <a:latin typeface=".VnTime" panose="020B7200000000000000"/>
                <a:ea typeface="+mn-ea"/>
                <a:cs typeface="+mn-cs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9885" y="2969895"/>
            <a:ext cx="648462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4 nhóm thực phẩm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899795" y="260985"/>
            <a:ext cx="70853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charset="0"/>
                <a:cs typeface="Century Gothic" panose="020B0502020202020204" charset="0"/>
              </a:rPr>
              <a:t>Nhóm bột đường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683895" y="2997200"/>
            <a:ext cx="435927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7" name="Content Placeholder 6" descr="bún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0" y="1836420"/>
            <a:ext cx="4315460" cy="4022090"/>
          </a:xfrm>
          <a:prstGeom prst="rect">
            <a:avLst/>
          </a:prstGeom>
        </p:spPr>
      </p:pic>
      <p:pic>
        <p:nvPicPr>
          <p:cNvPr id="9" name="Picture 8" descr="phở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7900" y="1865630"/>
            <a:ext cx="4060825" cy="4344035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706755" y="6224905"/>
            <a:ext cx="32893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entury Gothic" panose="020B0502020202020204" charset="0"/>
                <a:cs typeface="Century Gothic" panose="020B0502020202020204" charset="0"/>
              </a:rPr>
              <a:t>Bún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5292090" y="6223000"/>
            <a:ext cx="34353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entury Gothic" panose="020B0502020202020204" charset="0"/>
                <a:cs typeface="Century Gothic" panose="020B0502020202020204" charset="0"/>
              </a:rPr>
              <a:t>Phở</a:t>
            </a:r>
          </a:p>
        </p:txBody>
      </p:sp>
      <p:pic>
        <p:nvPicPr>
          <p:cNvPr id="2" name="Anpan-Man-s-March-Various-Artists (mp3cut.net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96505" y="404495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Cu-khoai-mi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0" y="116840"/>
            <a:ext cx="4656455" cy="561911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55650" y="5935980"/>
            <a:ext cx="32023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  <a:latin typeface="Century Gothic" panose="020B0502020202020204" charset="0"/>
                <a:cs typeface="Century Gothic" panose="020B0502020202020204" charset="0"/>
              </a:rPr>
              <a:t>Khoai mì</a:t>
            </a:r>
          </a:p>
        </p:txBody>
      </p:sp>
      <p:pic>
        <p:nvPicPr>
          <p:cNvPr id="4" name="Content Placeholder 3" descr="2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824095" y="116840"/>
            <a:ext cx="4352290" cy="577850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5732780" y="6112510"/>
            <a:ext cx="29438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FF0000"/>
                </a:solidFill>
                <a:latin typeface="Century Gothic" panose="020B0502020202020204" charset="0"/>
                <a:cs typeface="Century Gothic" panose="020B0502020202020204" charset="0"/>
              </a:rPr>
              <a:t>Mì</a:t>
            </a:r>
          </a:p>
        </p:txBody>
      </p:sp>
      <p:pic>
        <p:nvPicPr>
          <p:cNvPr id="9" name="Anpan-Man-s-March-Various-Artists (mp3cut.net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1460" y="6381115"/>
            <a:ext cx="619125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nền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67360" y="2780665"/>
            <a:ext cx="4038600" cy="1682750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899160" y="44450"/>
            <a:ext cx="6406515" cy="1943735"/>
          </a:xfrm>
          <a:prstGeom prst="cloudCallou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Nhóm vitamin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và muối khoáng</a:t>
            </a:r>
          </a:p>
        </p:txBody>
      </p:sp>
      <p:pic>
        <p:nvPicPr>
          <p:cNvPr id="12" name="Content Placeholder 11" descr="dền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-36830" y="2204720"/>
            <a:ext cx="4780280" cy="3327400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349885" y="5897880"/>
            <a:ext cx="30695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 dền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5363845" y="5959475"/>
            <a:ext cx="34156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+mj-lt"/>
                <a:cs typeface="+mj-lt"/>
              </a:rPr>
              <a:t>Mồng tơi</a:t>
            </a:r>
          </a:p>
        </p:txBody>
      </p:sp>
      <p:pic>
        <p:nvPicPr>
          <p:cNvPr id="2" name="Picture 1" descr="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755" y="2028825"/>
            <a:ext cx="4465320" cy="3889375"/>
          </a:xfrm>
          <a:prstGeom prst="rect">
            <a:avLst/>
          </a:prstGeom>
        </p:spPr>
      </p:pic>
      <p:pic>
        <p:nvPicPr>
          <p:cNvPr id="3" name="Anpan-Man-s-March-Various-Artists (mp3cut.net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89950" y="6309360"/>
            <a:ext cx="619125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raumuon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4518660" cy="5636895"/>
          </a:xfrm>
          <a:prstGeom prst="rect">
            <a:avLst/>
          </a:prstGeom>
        </p:spPr>
      </p:pic>
      <p:pic>
        <p:nvPicPr>
          <p:cNvPr id="4" name="Content Placeholder 3" descr="cải xanh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648200" y="59690"/>
            <a:ext cx="4535805" cy="544703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483235" y="5640070"/>
            <a:ext cx="34404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 muống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5363845" y="5661025"/>
            <a:ext cx="3556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 xanh</a:t>
            </a:r>
          </a:p>
        </p:txBody>
      </p:sp>
      <p:pic>
        <p:nvPicPr>
          <p:cNvPr id="3" name="Anpan-Man-s-March-Various-Artists (mp3cut.net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76005" y="623760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4" dur="7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ớt chuông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4624070" cy="5921375"/>
          </a:xfrm>
          <a:prstGeom prst="rect">
            <a:avLst/>
          </a:prstGeom>
        </p:spPr>
      </p:pic>
      <p:pic>
        <p:nvPicPr>
          <p:cNvPr id="4" name="Content Placeholder 3" descr="cam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4641215" y="44450"/>
            <a:ext cx="4472940" cy="568198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611505" y="5949315"/>
            <a:ext cx="32975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FF0000"/>
                </a:solidFill>
              </a:rPr>
              <a:t>Ớt chuông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435600" y="6021070"/>
            <a:ext cx="34842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FF0000"/>
                </a:solidFill>
              </a:rPr>
              <a:t>Cam</a:t>
            </a:r>
          </a:p>
        </p:txBody>
      </p:sp>
      <p:pic>
        <p:nvPicPr>
          <p:cNvPr id="3" name="Anpan-Man-s-March-Various-Artists (mp3cut.net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76640" y="630936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4" dur="7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buoi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-10795" y="0"/>
            <a:ext cx="4307840" cy="5767070"/>
          </a:xfrm>
          <a:prstGeom prst="rect">
            <a:avLst/>
          </a:prstGeom>
        </p:spPr>
      </p:pic>
      <p:pic>
        <p:nvPicPr>
          <p:cNvPr id="4" name="Content Placeholder 3" descr="dau-tay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297045" y="0"/>
            <a:ext cx="4888230" cy="555307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492125" y="5754370"/>
            <a:ext cx="328739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363845" y="5733415"/>
            <a:ext cx="35471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Dâu tây</a:t>
            </a:r>
          </a:p>
        </p:txBody>
      </p:sp>
      <p:pic>
        <p:nvPicPr>
          <p:cNvPr id="3" name="Anpan-Man-s-March-Various-Artists (mp3cut.net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76640" y="630936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9" dur="7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ata Pie Charts">
  <a:themeElements>
    <a:clrScheme name="Data Pie Chart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Data Pie Chart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Data Pie Char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Office PowerPoint</Application>
  <PresentationFormat>On-screen Show (4:3)</PresentationFormat>
  <Paragraphs>53</Paragraphs>
  <Slides>24</Slides>
  <Notes>2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SimSun</vt:lpstr>
      <vt:lpstr>.VnTime</vt:lpstr>
      <vt:lpstr>Arial</vt:lpstr>
      <vt:lpstr>Calibri</vt:lpstr>
      <vt:lpstr>Century Gothic</vt:lpstr>
      <vt:lpstr>Times New Roman</vt:lpstr>
      <vt:lpstr>2_Office Theme</vt:lpstr>
      <vt:lpstr>1_Default Design</vt:lpstr>
      <vt:lpstr>Data Pie Charts</vt:lpstr>
      <vt:lpstr>Blue Waves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Lựa chọn thực phẩm tươi ngon</vt:lpstr>
      <vt:lpstr>Không lựa chọn thực phẩm bị hư, ôi thiu</vt:lpstr>
      <vt:lpstr>Thực phẩm phải được rửa sạch, nấu chín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7</dc:creator>
  <cp:lastModifiedBy>USER</cp:lastModifiedBy>
  <cp:revision>164</cp:revision>
  <dcterms:created xsi:type="dcterms:W3CDTF">2022-06-08T13:19:00Z</dcterms:created>
  <dcterms:modified xsi:type="dcterms:W3CDTF">2022-12-27T08:08:14Z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D2DF43825D2140308D268D38C58AF936</vt:lpwstr>
  </property>
  <property fmtid="{D5CDD505-2E9C-101B-9397-08002B2CF9AE}" pid="3" name="KSOProductBuildVer">
    <vt:lpwstr>1033-11.2.0.11380</vt:lpwstr>
  </property>
</Properties>
</file>