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  <p:sldId id="259" r:id="rId5"/>
    <p:sldId id="260" r:id="rId6"/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5.jpe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7.jpeg"/><Relationship Id="rId1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Picture 4" descr="bai-tho-cau-vong-tho-thieu-nhi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3970" y="15240"/>
            <a:ext cx="12219940" cy="690626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0520" y="2234883"/>
            <a:ext cx="9144000" cy="2387600"/>
          </a:xfrm>
        </p:spPr>
        <p:txBody>
          <a:bodyPr>
            <a:normAutofit fontScale="90000"/>
          </a:bodyPr>
          <a:p>
            <a:r>
              <a:rPr lang="en-US" sz="8000" b="1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Nhận biết: </a:t>
            </a:r>
            <a:br>
              <a:rPr lang="en-US" sz="8000" b="1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n-US" sz="8000" b="1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Xếp tương ứng 1-1</a:t>
            </a:r>
            <a:endParaRPr lang="en-US" sz="8000" b="1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12240" y="4791075"/>
            <a:ext cx="9144000" cy="1189990"/>
          </a:xfrm>
        </p:spPr>
        <p:txBody>
          <a:bodyPr/>
          <a:p>
            <a:r>
              <a:rPr lang="en-US" b="1">
                <a:solidFill>
                  <a:srgbClr val="0070C0"/>
                </a:solidFill>
              </a:rPr>
              <a:t>Giáo viên :  Phạm Thị Thủy Tiên</a:t>
            </a:r>
            <a:endParaRPr lang="en-US" b="1">
              <a:solidFill>
                <a:srgbClr val="0070C0"/>
              </a:solidFill>
            </a:endParaRPr>
          </a:p>
          <a:p>
            <a:r>
              <a:rPr lang="en-US" b="1">
                <a:solidFill>
                  <a:srgbClr val="0070C0"/>
                </a:solidFill>
              </a:rPr>
              <a:t>Nhóm lớp: 25 - 36th</a:t>
            </a:r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240030" y="135255"/>
            <a:ext cx="615251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 b="1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Phòng GD và ĐT Quận 3</a:t>
            </a:r>
            <a:endParaRPr lang="en-US" sz="2400" b="1">
              <a:ln w="10160">
                <a:solidFill>
                  <a:schemeClr val="accent5"/>
                </a:solidFill>
                <a:prstDash val="solid"/>
              </a:ln>
              <a:solidFill>
                <a:schemeClr val="bg1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r>
              <a:rPr lang="en-US" sz="2400" b="1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Trường Mầm non 1 Quận 3</a:t>
            </a:r>
            <a:endParaRPr lang="en-US" sz="2400" b="1">
              <a:ln w="10160">
                <a:solidFill>
                  <a:schemeClr val="accent5"/>
                </a:solidFill>
                <a:prstDash val="solid"/>
              </a:ln>
              <a:solidFill>
                <a:schemeClr val="bg1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pic>
        <p:nvPicPr>
          <p:cNvPr id="7" name="Content Placeholder 5" descr="nhung-hinh-anh-dep-doc-dao-duoc-chon-loc-ve-chu-de-cu-ca-rot-ngay-92"/>
          <p:cNvPicPr>
            <a:picLocks noChangeAspect="1"/>
          </p:cNvPicPr>
          <p:nvPr/>
        </p:nvPicPr>
        <p:blipFill>
          <a:blip r:embed="rId1"/>
          <a:srcRect l="21342" t="3619" r="22943" b="2627"/>
          <a:stretch>
            <a:fillRect/>
          </a:stretch>
        </p:blipFill>
        <p:spPr>
          <a:xfrm>
            <a:off x="1019810" y="3566795"/>
            <a:ext cx="1170305" cy="2805430"/>
          </a:xfrm>
          <a:prstGeom prst="rect">
            <a:avLst/>
          </a:prstGeom>
        </p:spPr>
      </p:pic>
      <p:pic>
        <p:nvPicPr>
          <p:cNvPr id="11" name="Content Placeholder 10" descr="tang-hap-hanh-anh-con-tha_-aap-da-thaeaeng-nhayt-1"/>
          <p:cNvPicPr>
            <a:picLocks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8548370" y="492760"/>
            <a:ext cx="2631440" cy="2339340"/>
          </a:xfrm>
          <a:prstGeom prst="rect">
            <a:avLst/>
          </a:prstGeom>
        </p:spPr>
      </p:pic>
      <p:sp>
        <p:nvSpPr>
          <p:cNvPr id="13" name="Content Placeholder 12"/>
          <p:cNvSpPr/>
          <p:nvPr>
            <p:ph sz="half" idx="1"/>
          </p:nvPr>
        </p:nvSpPr>
        <p:spPr>
          <a:xfrm>
            <a:off x="2723515" y="1691005"/>
            <a:ext cx="5181600" cy="4351338"/>
          </a:xfrm>
        </p:spPr>
        <p:txBody>
          <a:bodyPr/>
          <a:p>
            <a:endParaRPr lang="en-US"/>
          </a:p>
        </p:txBody>
      </p:sp>
      <p:pic>
        <p:nvPicPr>
          <p:cNvPr id="14" name="Content Placeholder 5" descr="nhung-hinh-anh-dep-doc-dao-duoc-chon-loc-ve-chu-de-cu-ca-rot-ngay-92"/>
          <p:cNvPicPr>
            <a:picLocks noChangeAspect="1"/>
          </p:cNvPicPr>
          <p:nvPr/>
        </p:nvPicPr>
        <p:blipFill>
          <a:blip r:embed="rId1"/>
          <a:srcRect l="21342" t="3619" r="22943" b="2627"/>
          <a:stretch>
            <a:fillRect/>
          </a:stretch>
        </p:blipFill>
        <p:spPr>
          <a:xfrm>
            <a:off x="1132840" y="492760"/>
            <a:ext cx="1170305" cy="2805430"/>
          </a:xfrm>
          <a:prstGeom prst="rect">
            <a:avLst/>
          </a:prstGeom>
        </p:spPr>
      </p:pic>
      <p:pic>
        <p:nvPicPr>
          <p:cNvPr id="15" name="Content Placeholder 10" descr="tang-hap-hanh-anh-con-tha_-aap-da-thaeaeng-nhayt-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4685" y="3703320"/>
            <a:ext cx="2631440" cy="233934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edge/>
      </p:transition>
    </mc:Choice>
    <mc:Fallback>
      <p:transition spd="slow">
        <p:wedg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0.498021 -0.070278 " pathEditMode="relative" ptsTypes="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0.482188 -0.091296 " pathEditMode="relative" ptsTypes="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pic>
        <p:nvPicPr>
          <p:cNvPr id="4" name="Content Placeholder 3" descr="Cach-ve-con-vit-buoc-9"/>
          <p:cNvPicPr>
            <a:picLocks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1612900" y="365125"/>
            <a:ext cx="1830070" cy="1619885"/>
          </a:xfrm>
          <a:prstGeom prst="rect">
            <a:avLst/>
          </a:prstGeom>
        </p:spPr>
      </p:pic>
      <p:pic>
        <p:nvPicPr>
          <p:cNvPr id="5" name="Content Placeholder 3" descr="Cach-ve-con-vit-buoc-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62085" y="365125"/>
            <a:ext cx="1776730" cy="1573530"/>
          </a:xfrm>
          <a:prstGeom prst="rect">
            <a:avLst/>
          </a:prstGeom>
        </p:spPr>
      </p:pic>
      <p:pic>
        <p:nvPicPr>
          <p:cNvPr id="6" name="Content Placeholder 3" descr="Cach-ve-con-vit-buoc-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0050" y="365125"/>
            <a:ext cx="1776730" cy="1573530"/>
          </a:xfrm>
          <a:prstGeom prst="rect">
            <a:avLst/>
          </a:prstGeom>
        </p:spPr>
      </p:pic>
      <p:pic>
        <p:nvPicPr>
          <p:cNvPr id="7" name="Content Placeholder 6" descr="Tom-the-chan-trang-la-gia"/>
          <p:cNvPicPr>
            <a:picLocks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119505" y="4434840"/>
            <a:ext cx="2145665" cy="1320165"/>
          </a:xfrm>
          <a:prstGeom prst="rect">
            <a:avLst/>
          </a:prstGeom>
        </p:spPr>
      </p:pic>
      <p:pic>
        <p:nvPicPr>
          <p:cNvPr id="9" name="Content Placeholder 6" descr="Tom-the-chan-trang-la-gi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8050" y="4498975"/>
            <a:ext cx="2145665" cy="132016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mb/>
      </p:transition>
    </mc:Choice>
    <mc:Fallback>
      <p:transition spd="slow">
        <p:comb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-0.018437 0.384167 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25 0.026389 L -0.036197 0.387130 " pathEditMode="relative" rAng="0" ptsTypes="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1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pic>
        <p:nvPicPr>
          <p:cNvPr id="4" name="Content Placeholder 3" descr="toc-dep-cho-be-trai-2"/>
          <p:cNvPicPr>
            <a:picLocks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838200" y="365125"/>
            <a:ext cx="2437130" cy="2030730"/>
          </a:xfrm>
          <a:prstGeom prst="rect">
            <a:avLst/>
          </a:prstGeom>
        </p:spPr>
      </p:pic>
      <p:pic>
        <p:nvPicPr>
          <p:cNvPr id="5" name="Content Placeholder 3" descr="toc-dep-cho-be-trai-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33265" y="379095"/>
            <a:ext cx="2403475" cy="2002790"/>
          </a:xfrm>
          <a:prstGeom prst="rect">
            <a:avLst/>
          </a:prstGeom>
        </p:spPr>
      </p:pic>
      <p:pic>
        <p:nvPicPr>
          <p:cNvPr id="6" name="Content Placeholder 3" descr="toc-dep-cho-be-trai-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194675" y="365125"/>
            <a:ext cx="2403475" cy="2002790"/>
          </a:xfrm>
          <a:prstGeom prst="rect">
            <a:avLst/>
          </a:prstGeom>
        </p:spPr>
      </p:pic>
      <p:pic>
        <p:nvPicPr>
          <p:cNvPr id="9" name="Content Placeholder 8" descr="mu-luoi-trai-0"/>
          <p:cNvPicPr>
            <a:picLocks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80720" y="4137025"/>
            <a:ext cx="2498090" cy="2249170"/>
          </a:xfrm>
          <a:prstGeom prst="rect">
            <a:avLst/>
          </a:prstGeom>
        </p:spPr>
      </p:pic>
      <p:pic>
        <p:nvPicPr>
          <p:cNvPr id="8" name="Content Placeholder 8" descr="mu-luoi-trai-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3265" y="4138930"/>
            <a:ext cx="2531110" cy="2279015"/>
          </a:xfrm>
          <a:prstGeom prst="rect">
            <a:avLst/>
          </a:prstGeom>
        </p:spPr>
      </p:pic>
      <p:pic>
        <p:nvPicPr>
          <p:cNvPr id="10" name="Content Placeholder 8" descr="mu-luoi-trai-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94675" y="4138295"/>
            <a:ext cx="2496185" cy="2247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-0.005260 -0.255370 " pathEditMode="relative" ptsTypes="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0.007917 -0.281019 " pathEditMode="relative" ptsTypes="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-0.003906 -0.299815 " pathEditMode="relative" ptsTypes="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10" name="Content Placeholder 9"/>
          <p:cNvSpPr/>
          <p:nvPr>
            <p:ph idx="1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</Words>
  <Application>WPS Presentation</Application>
  <PresentationFormat>Widescreen</PresentationFormat>
  <Paragraphs>8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Office Theme</vt:lpstr>
      <vt:lpstr>Nhận biết:  Xếp tương ứng 1-1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xếp tương ứng 1-1</dc:title>
  <dc:creator>LENOVO</dc:creator>
  <cp:lastModifiedBy>LENOVO</cp:lastModifiedBy>
  <cp:revision>4</cp:revision>
  <dcterms:created xsi:type="dcterms:W3CDTF">2023-02-06T15:37:00Z</dcterms:created>
  <dcterms:modified xsi:type="dcterms:W3CDTF">2023-02-09T09:25:22Z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1033-11.2.0.9052</vt:lpwstr>
  </property>
</Properties>
</file>