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6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8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0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2FA38CC-832E-46A6-9B84-D54F0311670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3D2A47A-1B03-4CBC-A3C3-E994CB88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8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4" y="4530436"/>
            <a:ext cx="3622571" cy="2041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Ngộ độc thực phẩm do độc tố tụ cầu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743" y="4879571"/>
            <a:ext cx="7891272" cy="1069848"/>
          </a:xfrm>
        </p:spPr>
        <p:txBody>
          <a:bodyPr/>
          <a:lstStyle/>
          <a:p>
            <a:pPr algn="r"/>
            <a:r>
              <a:rPr lang="en-US" smtClean="0"/>
              <a:t>TRUNG TÂM Y TẾ QUẬN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477" y="650055"/>
            <a:ext cx="10058400" cy="4050792"/>
          </a:xfrm>
        </p:spPr>
        <p:txBody>
          <a:bodyPr>
            <a:normAutofit/>
          </a:bodyPr>
          <a:lstStyle/>
          <a:p>
            <a:r>
              <a:rPr lang="vi-VN" sz="3400"/>
              <a:t>Người sản xuất, chế biến thực phẩm bị ghẻ lở, viêm họng,viêm da có mủ, viêm phế quản......,không  được chế biến trực tiếp hoặc tiếp xúc với thực phẩm</a:t>
            </a:r>
            <a:endParaRPr lang="en-US" sz="3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57" y="2552007"/>
            <a:ext cx="4693918" cy="352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394" y="2552006"/>
            <a:ext cx="5280659" cy="35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107" y="156442"/>
            <a:ext cx="8861366" cy="65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0348"/>
            <a:ext cx="10058400" cy="1450757"/>
          </a:xfrm>
        </p:spPr>
        <p:txBody>
          <a:bodyPr/>
          <a:lstStyle/>
          <a:p>
            <a:pPr algn="ctr"/>
            <a:r>
              <a:rPr lang="en-US" smtClean="0"/>
              <a:t>ĐẶC ĐIỂM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3000">
                <a:latin typeface="+mj-lt"/>
              </a:rPr>
              <a:t>Tụ cầu vàng tên khoa học Staphylococcus aureus là vi khuẩn hình </a:t>
            </a:r>
            <a:r>
              <a:rPr lang="vi-VN" sz="3000">
                <a:latin typeface="+mj-lt"/>
              </a:rPr>
              <a:t>cầu</a:t>
            </a:r>
            <a:r>
              <a:rPr lang="vi-VN" sz="3000" smtClean="0">
                <a:latin typeface="+mj-lt"/>
              </a:rPr>
              <a:t>, </a:t>
            </a:r>
            <a:r>
              <a:rPr lang="vi-VN" sz="3000">
                <a:latin typeface="+mj-lt"/>
              </a:rPr>
              <a:t>tụ thành từng cụm như chùm nho, không </a:t>
            </a:r>
            <a:r>
              <a:rPr lang="vi-VN" sz="3000">
                <a:latin typeface="+mj-lt"/>
              </a:rPr>
              <a:t>di </a:t>
            </a:r>
            <a:r>
              <a:rPr lang="vi-VN" sz="3000" smtClean="0">
                <a:latin typeface="+mj-lt"/>
              </a:rPr>
              <a:t>động</a:t>
            </a:r>
            <a:endParaRPr lang="en-US" sz="3000" smtClean="0">
              <a:latin typeface="+mj-lt"/>
            </a:endParaRPr>
          </a:p>
          <a:p>
            <a:r>
              <a:rPr lang="pt-BR" sz="3000">
                <a:latin typeface="+mj-lt"/>
                <a:cs typeface="Arial" panose="020B0604020202020204" pitchFamily="34" charset="0"/>
              </a:rPr>
              <a:t>S. aureus thường có </a:t>
            </a:r>
            <a:r>
              <a:rPr lang="pt-BR" sz="3000">
                <a:latin typeface="+mj-lt"/>
                <a:cs typeface="Arial" panose="020B0604020202020204" pitchFamily="34" charset="0"/>
              </a:rPr>
              <a:t>trên </a:t>
            </a:r>
            <a:r>
              <a:rPr lang="pt-BR" sz="3000" smtClean="0">
                <a:latin typeface="+mj-lt"/>
                <a:cs typeface="Arial" panose="020B0604020202020204" pitchFamily="34" charset="0"/>
              </a:rPr>
              <a:t>da và niêm mạc mũi, họng.</a:t>
            </a:r>
          </a:p>
          <a:p>
            <a:pPr marL="0" indent="0">
              <a:buNone/>
            </a:pPr>
            <a:r>
              <a:rPr lang="pt-BR" sz="3000" smtClean="0">
                <a:latin typeface="+mj-lt"/>
                <a:cs typeface="Arial" panose="020B0604020202020204" pitchFamily="34" charset="0"/>
              </a:rPr>
              <a:t> </a:t>
            </a:r>
            <a:endParaRPr lang="en-US" sz="30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136" y="4099680"/>
            <a:ext cx="4653395" cy="26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771" y="856211"/>
            <a:ext cx="10390909" cy="5012883"/>
          </a:xfrm>
        </p:spPr>
        <p:txBody>
          <a:bodyPr/>
          <a:lstStyle/>
          <a:p>
            <a:pPr marL="0" indent="0">
              <a:buNone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Theo thống kê của BQL An toàn thực phẩm TP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HCM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từ năm 2010 đến tháng 11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2018,trong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số vụ ngộ độc thực phẩm do vi sinh vật thì ngộ độc thực phẩm do tụ cầu vàng (Staphylococcus aureus) 14 vụ (chiếm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567" y="2261061"/>
            <a:ext cx="6165363" cy="44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NHỮNG LOẠI THỰC PHẨM DỄ BỊ NHIỄM TỤ CẦU VÀNG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phẩm giàu đạm, chất béo như thịt gia súc, gia cầm,cá.</a:t>
            </a:r>
          </a:p>
          <a:p>
            <a:endParaRPr lang="en-US" sz="4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839" y="2896379"/>
            <a:ext cx="4286250" cy="320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713" y="4107857"/>
            <a:ext cx="3320126" cy="2219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82" y="3698918"/>
            <a:ext cx="3334285" cy="25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NHỮNG LOẠI THỰC PHẨM DỄ BỊ NHIỄM TỤ CẦU VÀNG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500">
                <a:latin typeface="+mj-lt"/>
              </a:rPr>
              <a:t> 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00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phẩm có hàm lượng nước </a:t>
            </a: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vi-VN" sz="3000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vi-VN" sz="3000" smtClean="0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sữa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và nhiệt độ bảo quản thực phẩm không đảm bảo dễ bị nhiễm tụ cầu vàng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9164"/>
            <a:ext cx="4350327" cy="326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87" y="3832167"/>
            <a:ext cx="3596776" cy="323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140" y="3158981"/>
            <a:ext cx="3560409" cy="27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3712"/>
            <a:ext cx="10058400" cy="1609344"/>
          </a:xfrm>
        </p:spPr>
        <p:txBody>
          <a:bodyPr/>
          <a:lstStyle/>
          <a:p>
            <a:pPr algn="ctr"/>
            <a:r>
              <a:rPr lang="en-US" smtClean="0"/>
              <a:t>Đường nhiễm tụ cầu vàng vào thực phẩm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05771"/>
            <a:ext cx="10058400" cy="4050792"/>
          </a:xfrm>
        </p:spPr>
        <p:txBody>
          <a:bodyPr>
            <a:normAutofit/>
          </a:bodyPr>
          <a:lstStyle/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Môi trường chế biến không đảm bảo.</a:t>
            </a:r>
          </a:p>
          <a:p>
            <a:endParaRPr lang="en-US" sz="3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Người chế biến thực phẩm bị mắc các bệnh đường hô hấp, có mụn nhọt, vết thương ở tay.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8" y="3973484"/>
            <a:ext cx="4007418" cy="2344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37" y="3865417"/>
            <a:ext cx="3955174" cy="2635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012" y="3314283"/>
            <a:ext cx="3510098" cy="2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" y="1464480"/>
            <a:ext cx="11280510" cy="36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433" y="1692053"/>
            <a:ext cx="3588397" cy="312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553" y="1758557"/>
            <a:ext cx="3052229" cy="313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07" y="2161724"/>
            <a:ext cx="3778613" cy="232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10917" y="5105677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mtClean="0"/>
              <a:t>Các triệu chứng thường bắt đầu từ 30 phút đến 8 giờ sau khi ăn thực phẩm bị ô nhiễm. Buồn nôn và nôn kèm theo đau quặn bụng là phổ biến nhất. Thường xảy ra tiêu chảy. Các triệu chứng thường hết trong vòng 1 ngày.</a:t>
            </a:r>
            <a:r>
              <a:rPr lang="en-US"/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mtClean="0"/>
              <a:t>ử </a:t>
            </a:r>
            <a:r>
              <a:rPr lang="vi-VN"/>
              <a:t>vong chủ yếu là ở các bệnh nhân là trẻ em bị duy dinh dưỡng, người già mắc bệnh mãn tính kèm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03" y="349135"/>
            <a:ext cx="10736923" cy="58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58</TotalTime>
  <Words>321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Rockwell</vt:lpstr>
      <vt:lpstr>Rockwell Condensed</vt:lpstr>
      <vt:lpstr>Times New Roman</vt:lpstr>
      <vt:lpstr>Wingdings</vt:lpstr>
      <vt:lpstr>Wood Type</vt:lpstr>
      <vt:lpstr>Ngộ độc thực phẩm do độc tố tụ cầu</vt:lpstr>
      <vt:lpstr>ĐẶC ĐIỂM</vt:lpstr>
      <vt:lpstr>PowerPoint Presentation</vt:lpstr>
      <vt:lpstr>NHỮNG LOẠI THỰC PHẨM DỄ BỊ NHIỄM TỤ CẦU VÀNG</vt:lpstr>
      <vt:lpstr>NHỮNG LOẠI THỰC PHẨM DỄ BỊ NHIỄM TỤ CẦU VÀNG</vt:lpstr>
      <vt:lpstr>Đường nhiễm tụ cầu vàng vào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 HANH™ 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Ngộ độc thực phẩm do độc tố tụ cầu</dc:title>
  <dc:creator>Le Hanh</dc:creator>
  <cp:lastModifiedBy>Le Hanh</cp:lastModifiedBy>
  <cp:revision>23</cp:revision>
  <dcterms:created xsi:type="dcterms:W3CDTF">2023-04-25T05:08:25Z</dcterms:created>
  <dcterms:modified xsi:type="dcterms:W3CDTF">2023-04-25T06:06:54Z</dcterms:modified>
</cp:coreProperties>
</file>