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66FFFF"/>
    <a:srgbClr val="B8F7FE"/>
    <a:srgbClr val="95F3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3" d="100"/>
          <a:sy n="73" d="100"/>
        </p:scale>
        <p:origin x="55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55D73-D84D-4DFA-BB87-B58A1F14C40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22E32-A184-42D5-A372-1C53DB8C5C38}" type="slidenum">
              <a:rPr lang="en-US" smtClean="0"/>
              <a:t>‹#›</a:t>
            </a:fld>
            <a:endParaRPr lang="en-US"/>
          </a:p>
        </p:txBody>
      </p:sp>
    </p:spTree>
    <p:extLst>
      <p:ext uri="{BB962C8B-B14F-4D97-AF65-F5344CB8AC3E}">
        <p14:creationId xmlns:p14="http://schemas.microsoft.com/office/powerpoint/2010/main" val="167310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55D73-D84D-4DFA-BB87-B58A1F14C40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22E32-A184-42D5-A372-1C53DB8C5C38}" type="slidenum">
              <a:rPr lang="en-US" smtClean="0"/>
              <a:t>‹#›</a:t>
            </a:fld>
            <a:endParaRPr lang="en-US"/>
          </a:p>
        </p:txBody>
      </p:sp>
    </p:spTree>
    <p:extLst>
      <p:ext uri="{BB962C8B-B14F-4D97-AF65-F5344CB8AC3E}">
        <p14:creationId xmlns:p14="http://schemas.microsoft.com/office/powerpoint/2010/main" val="377450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55D73-D84D-4DFA-BB87-B58A1F14C40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22E32-A184-42D5-A372-1C53DB8C5C38}" type="slidenum">
              <a:rPr lang="en-US" smtClean="0"/>
              <a:t>‹#›</a:t>
            </a:fld>
            <a:endParaRPr lang="en-US"/>
          </a:p>
        </p:txBody>
      </p:sp>
    </p:spTree>
    <p:extLst>
      <p:ext uri="{BB962C8B-B14F-4D97-AF65-F5344CB8AC3E}">
        <p14:creationId xmlns:p14="http://schemas.microsoft.com/office/powerpoint/2010/main" val="424188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55D73-D84D-4DFA-BB87-B58A1F14C40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22E32-A184-42D5-A372-1C53DB8C5C38}" type="slidenum">
              <a:rPr lang="en-US" smtClean="0"/>
              <a:t>‹#›</a:t>
            </a:fld>
            <a:endParaRPr lang="en-US"/>
          </a:p>
        </p:txBody>
      </p:sp>
    </p:spTree>
    <p:extLst>
      <p:ext uri="{BB962C8B-B14F-4D97-AF65-F5344CB8AC3E}">
        <p14:creationId xmlns:p14="http://schemas.microsoft.com/office/powerpoint/2010/main" val="133710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55D73-D84D-4DFA-BB87-B58A1F14C40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22E32-A184-42D5-A372-1C53DB8C5C38}" type="slidenum">
              <a:rPr lang="en-US" smtClean="0"/>
              <a:t>‹#›</a:t>
            </a:fld>
            <a:endParaRPr lang="en-US"/>
          </a:p>
        </p:txBody>
      </p:sp>
    </p:spTree>
    <p:extLst>
      <p:ext uri="{BB962C8B-B14F-4D97-AF65-F5344CB8AC3E}">
        <p14:creationId xmlns:p14="http://schemas.microsoft.com/office/powerpoint/2010/main" val="243357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55D73-D84D-4DFA-BB87-B58A1F14C400}"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22E32-A184-42D5-A372-1C53DB8C5C38}" type="slidenum">
              <a:rPr lang="en-US" smtClean="0"/>
              <a:t>‹#›</a:t>
            </a:fld>
            <a:endParaRPr lang="en-US"/>
          </a:p>
        </p:txBody>
      </p:sp>
    </p:spTree>
    <p:extLst>
      <p:ext uri="{BB962C8B-B14F-4D97-AF65-F5344CB8AC3E}">
        <p14:creationId xmlns:p14="http://schemas.microsoft.com/office/powerpoint/2010/main" val="300175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55D73-D84D-4DFA-BB87-B58A1F14C400}"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B22E32-A184-42D5-A372-1C53DB8C5C38}" type="slidenum">
              <a:rPr lang="en-US" smtClean="0"/>
              <a:t>‹#›</a:t>
            </a:fld>
            <a:endParaRPr lang="en-US"/>
          </a:p>
        </p:txBody>
      </p:sp>
    </p:spTree>
    <p:extLst>
      <p:ext uri="{BB962C8B-B14F-4D97-AF65-F5344CB8AC3E}">
        <p14:creationId xmlns:p14="http://schemas.microsoft.com/office/powerpoint/2010/main" val="285964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55D73-D84D-4DFA-BB87-B58A1F14C400}"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B22E32-A184-42D5-A372-1C53DB8C5C38}" type="slidenum">
              <a:rPr lang="en-US" smtClean="0"/>
              <a:t>‹#›</a:t>
            </a:fld>
            <a:endParaRPr lang="en-US"/>
          </a:p>
        </p:txBody>
      </p:sp>
    </p:spTree>
    <p:extLst>
      <p:ext uri="{BB962C8B-B14F-4D97-AF65-F5344CB8AC3E}">
        <p14:creationId xmlns:p14="http://schemas.microsoft.com/office/powerpoint/2010/main" val="420650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55D73-D84D-4DFA-BB87-B58A1F14C400}"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B22E32-A184-42D5-A372-1C53DB8C5C38}" type="slidenum">
              <a:rPr lang="en-US" smtClean="0"/>
              <a:t>‹#›</a:t>
            </a:fld>
            <a:endParaRPr lang="en-US"/>
          </a:p>
        </p:txBody>
      </p:sp>
    </p:spTree>
    <p:extLst>
      <p:ext uri="{BB962C8B-B14F-4D97-AF65-F5344CB8AC3E}">
        <p14:creationId xmlns:p14="http://schemas.microsoft.com/office/powerpoint/2010/main" val="11828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55D73-D84D-4DFA-BB87-B58A1F14C400}"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22E32-A184-42D5-A372-1C53DB8C5C38}" type="slidenum">
              <a:rPr lang="en-US" smtClean="0"/>
              <a:t>‹#›</a:t>
            </a:fld>
            <a:endParaRPr lang="en-US"/>
          </a:p>
        </p:txBody>
      </p:sp>
    </p:spTree>
    <p:extLst>
      <p:ext uri="{BB962C8B-B14F-4D97-AF65-F5344CB8AC3E}">
        <p14:creationId xmlns:p14="http://schemas.microsoft.com/office/powerpoint/2010/main" val="372495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55D73-D84D-4DFA-BB87-B58A1F14C400}"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22E32-A184-42D5-A372-1C53DB8C5C38}" type="slidenum">
              <a:rPr lang="en-US" smtClean="0"/>
              <a:t>‹#›</a:t>
            </a:fld>
            <a:endParaRPr lang="en-US"/>
          </a:p>
        </p:txBody>
      </p:sp>
    </p:spTree>
    <p:extLst>
      <p:ext uri="{BB962C8B-B14F-4D97-AF65-F5344CB8AC3E}">
        <p14:creationId xmlns:p14="http://schemas.microsoft.com/office/powerpoint/2010/main" val="2358875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55D73-D84D-4DFA-BB87-B58A1F14C400}" type="datetimeFigureOut">
              <a:rPr lang="en-US" smtClean="0"/>
              <a:t>10/4/2022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22E32-A184-42D5-A372-1C53DB8C5C38}" type="slidenum">
              <a:rPr lang="en-US" smtClean="0"/>
              <a:t>‹#›</a:t>
            </a:fld>
            <a:endParaRPr lang="en-US"/>
          </a:p>
        </p:txBody>
      </p:sp>
    </p:spTree>
    <p:extLst>
      <p:ext uri="{BB962C8B-B14F-4D97-AF65-F5344CB8AC3E}">
        <p14:creationId xmlns:p14="http://schemas.microsoft.com/office/powerpoint/2010/main" val="1503838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1000">
              <a:schemeClr val="accent1">
                <a:lumMod val="5000"/>
                <a:lumOff val="95000"/>
              </a:schemeClr>
            </a:gs>
            <a:gs pos="34000">
              <a:srgbClr val="66FFFF"/>
            </a:gs>
            <a:gs pos="56000">
              <a:srgbClr val="95F3FD"/>
            </a:gs>
            <a:gs pos="87000">
              <a:srgbClr val="B8F7FE"/>
            </a:gs>
          </a:gsLst>
          <a:lin ang="5400000" scaled="1"/>
        </a:gradFill>
        <a:effectLst/>
      </p:bgPr>
    </p:bg>
    <p:spTree>
      <p:nvGrpSpPr>
        <p:cNvPr id="1" name=""/>
        <p:cNvGrpSpPr/>
        <p:nvPr/>
      </p:nvGrpSpPr>
      <p:grpSpPr>
        <a:xfrm>
          <a:off x="0" y="0"/>
          <a:ext cx="0" cy="0"/>
          <a:chOff x="0" y="0"/>
          <a:chExt cx="0" cy="0"/>
        </a:xfrm>
      </p:grpSpPr>
      <p:pic>
        <p:nvPicPr>
          <p:cNvPr id="18" name="Picture 5" descr="50++ hình nền powerpoint đẹp long lanh"/>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86" t="5524" r="2758" b="6345"/>
          <a:stretch/>
        </p:blipFill>
        <p:spPr bwMode="auto">
          <a:xfrm>
            <a:off x="393126" y="4506355"/>
            <a:ext cx="4177444" cy="18263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1" name="Picture 5" descr="50++ hình nền powerpoint đẹp long lanh"/>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86" t="5524" r="2758" b="6345"/>
          <a:stretch/>
        </p:blipFill>
        <p:spPr bwMode="auto">
          <a:xfrm>
            <a:off x="5255700" y="228600"/>
            <a:ext cx="3483044" cy="23299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235836" y="2175505"/>
            <a:ext cx="2573972" cy="2435662"/>
            <a:chOff x="2569767" y="1610711"/>
            <a:chExt cx="2341176" cy="2341177"/>
          </a:xfrm>
        </p:grpSpPr>
        <p:pic>
          <p:nvPicPr>
            <p:cNvPr id="7" name="Picture 2" des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4208" y="1905000"/>
              <a:ext cx="1752600" cy="1752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7" descr="C:\Users\user\Downloads\—Pngtree—lingkaran emas cantik berkilauan_702121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9767" y="1610711"/>
              <a:ext cx="2341176" cy="234117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9" name="Picture 5" descr="50++ hình nền powerpoint đẹp long lanh"/>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86" t="5524" r="2758" b="6345"/>
          <a:stretch/>
        </p:blipFill>
        <p:spPr bwMode="auto">
          <a:xfrm>
            <a:off x="1478183" y="228600"/>
            <a:ext cx="3157328" cy="16049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39339" y="228600"/>
            <a:ext cx="3215846" cy="1427806"/>
          </a:xfrm>
        </p:spPr>
        <p:txBody>
          <a:bodyPr>
            <a:normAutofit/>
          </a:bodyPr>
          <a:lstStyle/>
          <a:p>
            <a:r>
              <a:rPr lang="en-US" sz="1200" i="1" err="1">
                <a:solidFill>
                  <a:srgbClr val="00B0F0"/>
                </a:solidFill>
                <a:latin typeface="Times New Roman" panose="02020603050405020304" pitchFamily="18" charset="0"/>
                <a:cs typeface="Times New Roman" panose="02020603050405020304" pitchFamily="18" charset="0"/>
              </a:rPr>
              <a:t>Cụ</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Hồ</a:t>
            </a:r>
            <a:r>
              <a:rPr lang="en-US" sz="1200" i="1">
                <a:solidFill>
                  <a:srgbClr val="00B0F0"/>
                </a:solidFill>
                <a:latin typeface="Times New Roman" panose="02020603050405020304" pitchFamily="18" charset="0"/>
                <a:cs typeface="Times New Roman" panose="02020603050405020304" pitchFamily="18" charset="0"/>
              </a:rPr>
              <a:t> ở </a:t>
            </a:r>
            <a:r>
              <a:rPr lang="en-US" sz="1200" i="1" err="1">
                <a:solidFill>
                  <a:srgbClr val="00B0F0"/>
                </a:solidFill>
                <a:latin typeface="Times New Roman" panose="02020603050405020304" pitchFamily="18" charset="0"/>
                <a:cs typeface="Times New Roman" panose="02020603050405020304" pitchFamily="18" charset="0"/>
              </a:rPr>
              <a:t>giữa</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lòng</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dân</a:t>
            </a:r>
            <a:r>
              <a:rPr lang="en-US" sz="1200" i="1">
                <a:solidFill>
                  <a:srgbClr val="00B0F0"/>
                </a:solidFill>
                <a:latin typeface="Times New Roman" panose="02020603050405020304" pitchFamily="18" charset="0"/>
                <a:cs typeface="Times New Roman" panose="02020603050405020304" pitchFamily="18" charset="0"/>
              </a:rPr>
              <a:t/>
            </a:r>
            <a:br>
              <a:rPr lang="en-US" sz="1200" i="1">
                <a:solidFill>
                  <a:srgbClr val="00B0F0"/>
                </a:solidFill>
                <a:latin typeface="Times New Roman" panose="02020603050405020304" pitchFamily="18" charset="0"/>
                <a:cs typeface="Times New Roman" panose="02020603050405020304" pitchFamily="18" charset="0"/>
              </a:rPr>
            </a:br>
            <a:r>
              <a:rPr lang="en-US" sz="1200" i="1" err="1">
                <a:solidFill>
                  <a:srgbClr val="00B0F0"/>
                </a:solidFill>
                <a:latin typeface="Times New Roman" panose="02020603050405020304" pitchFamily="18" charset="0"/>
                <a:cs typeface="Times New Roman" panose="02020603050405020304" pitchFamily="18" charset="0"/>
              </a:rPr>
              <a:t>Tuy</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xa</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xa</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lắm</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nhưng</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gần</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gần</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ghê</a:t>
            </a:r>
            <a:r>
              <a:rPr lang="en-US" sz="1200" i="1">
                <a:solidFill>
                  <a:srgbClr val="00B0F0"/>
                </a:solidFill>
                <a:latin typeface="Times New Roman" panose="02020603050405020304" pitchFamily="18" charset="0"/>
                <a:cs typeface="Times New Roman" panose="02020603050405020304" pitchFamily="18" charset="0"/>
              </a:rPr>
              <a:t/>
            </a:r>
            <a:br>
              <a:rPr lang="en-US" sz="1200" i="1">
                <a:solidFill>
                  <a:srgbClr val="00B0F0"/>
                </a:solidFill>
                <a:latin typeface="Times New Roman" panose="02020603050405020304" pitchFamily="18" charset="0"/>
                <a:cs typeface="Times New Roman" panose="02020603050405020304" pitchFamily="18" charset="0"/>
              </a:rPr>
            </a:br>
            <a:r>
              <a:rPr lang="en-US" sz="1200" i="1" err="1">
                <a:solidFill>
                  <a:srgbClr val="00B0F0"/>
                </a:solidFill>
                <a:latin typeface="Times New Roman" panose="02020603050405020304" pitchFamily="18" charset="0"/>
                <a:cs typeface="Times New Roman" panose="02020603050405020304" pitchFamily="18" charset="0"/>
              </a:rPr>
              <a:t>Mỗi</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khi</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thư</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Cụ</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gửi</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về</a:t>
            </a:r>
            <a:r>
              <a:rPr lang="en-US" sz="1200" i="1">
                <a:solidFill>
                  <a:srgbClr val="00B0F0"/>
                </a:solidFill>
                <a:latin typeface="Times New Roman" panose="02020603050405020304" pitchFamily="18" charset="0"/>
                <a:cs typeface="Times New Roman" panose="02020603050405020304" pitchFamily="18" charset="0"/>
              </a:rPr>
              <a:t/>
            </a:r>
            <a:br>
              <a:rPr lang="en-US" sz="1200" i="1">
                <a:solidFill>
                  <a:srgbClr val="00B0F0"/>
                </a:solidFill>
                <a:latin typeface="Times New Roman" panose="02020603050405020304" pitchFamily="18" charset="0"/>
                <a:cs typeface="Times New Roman" panose="02020603050405020304" pitchFamily="18" charset="0"/>
              </a:rPr>
            </a:br>
            <a:r>
              <a:rPr lang="en-US" sz="1200" i="1" err="1">
                <a:solidFill>
                  <a:srgbClr val="00B0F0"/>
                </a:solidFill>
                <a:latin typeface="Times New Roman" panose="02020603050405020304" pitchFamily="18" charset="0"/>
                <a:cs typeface="Times New Roman" panose="02020603050405020304" pitchFamily="18" charset="0"/>
              </a:rPr>
              <a:t>Rộn</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ràng</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khắp</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chợ</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cùng</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quê</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đón</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mừng</a:t>
            </a:r>
            <a:r>
              <a:rPr lang="en-US" sz="1200" i="1">
                <a:solidFill>
                  <a:srgbClr val="00B0F0"/>
                </a:solidFill>
                <a:latin typeface="Times New Roman" panose="02020603050405020304" pitchFamily="18" charset="0"/>
                <a:cs typeface="Times New Roman" panose="02020603050405020304" pitchFamily="18" charset="0"/>
              </a:rPr>
              <a:t>,</a:t>
            </a:r>
            <a:br>
              <a:rPr lang="en-US" sz="1200" i="1">
                <a:solidFill>
                  <a:srgbClr val="00B0F0"/>
                </a:solidFill>
                <a:latin typeface="Times New Roman" panose="02020603050405020304" pitchFamily="18" charset="0"/>
                <a:cs typeface="Times New Roman" panose="02020603050405020304" pitchFamily="18" charset="0"/>
              </a:rPr>
            </a:br>
            <a:r>
              <a:rPr lang="en-US" sz="1200" i="1">
                <a:solidFill>
                  <a:srgbClr val="00B0F0"/>
                </a:solidFill>
                <a:latin typeface="Times New Roman" panose="02020603050405020304" pitchFamily="18" charset="0"/>
                <a:cs typeface="Times New Roman" panose="02020603050405020304" pitchFamily="18" charset="0"/>
              </a:rPr>
              <a:t>Ai </a:t>
            </a:r>
            <a:r>
              <a:rPr lang="en-US" sz="1200" i="1" err="1">
                <a:solidFill>
                  <a:srgbClr val="00B0F0"/>
                </a:solidFill>
                <a:latin typeface="Times New Roman" panose="02020603050405020304" pitchFamily="18" charset="0"/>
                <a:cs typeface="Times New Roman" panose="02020603050405020304" pitchFamily="18" charset="0"/>
              </a:rPr>
              <a:t>ngoài</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muôn</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dặm</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trùng</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dương</a:t>
            </a:r>
            <a:r>
              <a:rPr lang="en-US" sz="1200" i="1">
                <a:solidFill>
                  <a:srgbClr val="00B0F0"/>
                </a:solidFill>
                <a:latin typeface="Times New Roman" panose="02020603050405020304" pitchFamily="18" charset="0"/>
                <a:cs typeface="Times New Roman" panose="02020603050405020304" pitchFamily="18" charset="0"/>
              </a:rPr>
              <a:t/>
            </a:r>
            <a:br>
              <a:rPr lang="en-US" sz="1200" i="1">
                <a:solidFill>
                  <a:srgbClr val="00B0F0"/>
                </a:solidFill>
                <a:latin typeface="Times New Roman" panose="02020603050405020304" pitchFamily="18" charset="0"/>
                <a:cs typeface="Times New Roman" panose="02020603050405020304" pitchFamily="18" charset="0"/>
              </a:rPr>
            </a:br>
            <a:r>
              <a:rPr lang="en-US" sz="1200" i="1" err="1">
                <a:solidFill>
                  <a:srgbClr val="00B0F0"/>
                </a:solidFill>
                <a:latin typeface="Times New Roman" panose="02020603050405020304" pitchFamily="18" charset="0"/>
                <a:cs typeface="Times New Roman" panose="02020603050405020304" pitchFamily="18" charset="0"/>
              </a:rPr>
              <a:t>Cũng</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thường</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nhận</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được</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tình</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thương</a:t>
            </a:r>
            <a:r>
              <a:rPr lang="en-US" sz="1200" i="1">
                <a:solidFill>
                  <a:srgbClr val="00B0F0"/>
                </a:solidFill>
                <a:latin typeface="Times New Roman" panose="02020603050405020304" pitchFamily="18" charset="0"/>
                <a:cs typeface="Times New Roman" panose="02020603050405020304" pitchFamily="18" charset="0"/>
              </a:rPr>
              <a:t> </a:t>
            </a:r>
            <a:r>
              <a:rPr lang="en-US" sz="1200" i="1" err="1">
                <a:solidFill>
                  <a:srgbClr val="00B0F0"/>
                </a:solidFill>
                <a:latin typeface="Times New Roman" panose="02020603050405020304" pitchFamily="18" charset="0"/>
                <a:cs typeface="Times New Roman" panose="02020603050405020304" pitchFamily="18" charset="0"/>
              </a:rPr>
              <a:t>Cụ</a:t>
            </a:r>
            <a:r>
              <a:rPr lang="en-US" sz="1200" i="1">
                <a:solidFill>
                  <a:srgbClr val="00B0F0"/>
                </a:solidFill>
                <a:latin typeface="Times New Roman" panose="02020603050405020304" pitchFamily="18" charset="0"/>
                <a:cs typeface="Times New Roman" panose="02020603050405020304" pitchFamily="18" charset="0"/>
              </a:rPr>
              <a:t> </a:t>
            </a:r>
            <a:r>
              <a:rPr lang="en-US" sz="1200" i="1" err="1" smtClean="0">
                <a:solidFill>
                  <a:srgbClr val="00B0F0"/>
                </a:solidFill>
                <a:latin typeface="Times New Roman" panose="02020603050405020304" pitchFamily="18" charset="0"/>
                <a:cs typeface="Times New Roman" panose="02020603050405020304" pitchFamily="18" charset="0"/>
              </a:rPr>
              <a:t>Hồ</a:t>
            </a:r>
            <a:endParaRPr lang="en-US" sz="1200" i="1">
              <a:solidFill>
                <a:srgbClr val="00B0F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89247" y="4548600"/>
            <a:ext cx="3996304" cy="1371600"/>
          </a:xfrm>
        </p:spPr>
        <p:txBody>
          <a:bodyPr>
            <a:normAutofit/>
          </a:bodyPr>
          <a:lstStyle/>
          <a:p>
            <a:r>
              <a:rPr lang="en-US" sz="1200" i="1" err="1">
                <a:solidFill>
                  <a:schemeClr val="accent6"/>
                </a:solidFill>
                <a:latin typeface="Times New Roman" panose="02020603050405020304" pitchFamily="18" charset="0"/>
                <a:cs typeface="Times New Roman" panose="02020603050405020304" pitchFamily="18" charset="0"/>
              </a:rPr>
              <a:t>Hồ</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Chí</a:t>
            </a:r>
            <a:r>
              <a:rPr lang="en-US" sz="1200" i="1">
                <a:solidFill>
                  <a:schemeClr val="accent6"/>
                </a:solidFill>
                <a:latin typeface="Times New Roman" panose="02020603050405020304" pitchFamily="18" charset="0"/>
                <a:cs typeface="Times New Roman" panose="02020603050405020304" pitchFamily="18" charset="0"/>
              </a:rPr>
              <a:t> Minh – </a:t>
            </a:r>
            <a:r>
              <a:rPr lang="en-US" sz="1200" i="1" err="1">
                <a:solidFill>
                  <a:schemeClr val="accent6"/>
                </a:solidFill>
                <a:latin typeface="Times New Roman" panose="02020603050405020304" pitchFamily="18" charset="0"/>
                <a:cs typeface="Times New Roman" panose="02020603050405020304" pitchFamily="18" charset="0"/>
              </a:rPr>
              <a:t>Người</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là</a:t>
            </a:r>
            <a:r>
              <a:rPr lang="en-US" sz="1200" i="1">
                <a:solidFill>
                  <a:schemeClr val="accent6"/>
                </a:solidFill>
                <a:latin typeface="Times New Roman" panose="02020603050405020304" pitchFamily="18" charset="0"/>
                <a:cs typeface="Times New Roman" panose="02020603050405020304" pitchFamily="18" charset="0"/>
              </a:rPr>
              <a:t> con </a:t>
            </a:r>
            <a:r>
              <a:rPr lang="en-US" sz="1200" i="1" err="1">
                <a:solidFill>
                  <a:schemeClr val="accent6"/>
                </a:solidFill>
                <a:latin typeface="Times New Roman" panose="02020603050405020304" pitchFamily="18" charset="0"/>
                <a:cs typeface="Times New Roman" panose="02020603050405020304" pitchFamily="18" charset="0"/>
              </a:rPr>
              <a:t>sông</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lớn</a:t>
            </a:r>
            <a:endParaRPr lang="en-US" sz="1200" i="1">
              <a:solidFill>
                <a:schemeClr val="accent6"/>
              </a:solidFill>
              <a:latin typeface="Times New Roman" panose="02020603050405020304" pitchFamily="18" charset="0"/>
              <a:cs typeface="Times New Roman" panose="02020603050405020304" pitchFamily="18" charset="0"/>
            </a:endParaRPr>
          </a:p>
          <a:p>
            <a:r>
              <a:rPr lang="en-US" sz="1200" i="1" err="1">
                <a:solidFill>
                  <a:schemeClr val="accent6"/>
                </a:solidFill>
                <a:latin typeface="Times New Roman" panose="02020603050405020304" pitchFamily="18" charset="0"/>
                <a:cs typeface="Times New Roman" panose="02020603050405020304" pitchFamily="18" charset="0"/>
              </a:rPr>
              <a:t>Người</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là</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mặt</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trời</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Người</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là</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mặt</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trăng</a:t>
            </a:r>
            <a:r>
              <a:rPr lang="en-US" sz="1200" i="1">
                <a:solidFill>
                  <a:schemeClr val="accent6"/>
                </a:solidFill>
                <a:latin typeface="Times New Roman" panose="02020603050405020304" pitchFamily="18" charset="0"/>
                <a:cs typeface="Times New Roman" panose="02020603050405020304" pitchFamily="18" charset="0"/>
              </a:rPr>
              <a:t>.</a:t>
            </a:r>
          </a:p>
          <a:p>
            <a:r>
              <a:rPr lang="en-US" sz="1200" i="1" err="1">
                <a:solidFill>
                  <a:schemeClr val="accent6"/>
                </a:solidFill>
                <a:latin typeface="Times New Roman" panose="02020603050405020304" pitchFamily="18" charset="0"/>
                <a:cs typeface="Times New Roman" panose="02020603050405020304" pitchFamily="18" charset="0"/>
              </a:rPr>
              <a:t>Mùa</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lạnh</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nhắc</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tên</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Hồ</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Chí</a:t>
            </a:r>
            <a:r>
              <a:rPr lang="en-US" sz="1200" i="1">
                <a:solidFill>
                  <a:schemeClr val="accent6"/>
                </a:solidFill>
                <a:latin typeface="Times New Roman" panose="02020603050405020304" pitchFamily="18" charset="0"/>
                <a:cs typeface="Times New Roman" panose="02020603050405020304" pitchFamily="18" charset="0"/>
              </a:rPr>
              <a:t> Minh: </a:t>
            </a:r>
            <a:r>
              <a:rPr lang="en-US" sz="1200" i="1" err="1">
                <a:solidFill>
                  <a:schemeClr val="accent6"/>
                </a:solidFill>
                <a:latin typeface="Times New Roman" panose="02020603050405020304" pitchFamily="18" charset="0"/>
                <a:cs typeface="Times New Roman" panose="02020603050405020304" pitchFamily="18" charset="0"/>
              </a:rPr>
              <a:t>Cái</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bụng</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ấm</a:t>
            </a:r>
            <a:r>
              <a:rPr lang="en-US" sz="1200" i="1">
                <a:solidFill>
                  <a:schemeClr val="accent6"/>
                </a:solidFill>
                <a:latin typeface="Times New Roman" panose="02020603050405020304" pitchFamily="18" charset="0"/>
                <a:cs typeface="Times New Roman" panose="02020603050405020304" pitchFamily="18" charset="0"/>
              </a:rPr>
              <a:t>,</a:t>
            </a:r>
          </a:p>
          <a:p>
            <a:r>
              <a:rPr lang="en-US" sz="1200" i="1" err="1">
                <a:solidFill>
                  <a:schemeClr val="accent6"/>
                </a:solidFill>
                <a:latin typeface="Times New Roman" panose="02020603050405020304" pitchFamily="18" charset="0"/>
                <a:cs typeface="Times New Roman" panose="02020603050405020304" pitchFamily="18" charset="0"/>
              </a:rPr>
              <a:t>Mùa</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nắng</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nhắc</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tên</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Hồ</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Chí</a:t>
            </a:r>
            <a:r>
              <a:rPr lang="en-US" sz="1200" i="1">
                <a:solidFill>
                  <a:schemeClr val="accent6"/>
                </a:solidFill>
                <a:latin typeface="Times New Roman" panose="02020603050405020304" pitchFamily="18" charset="0"/>
                <a:cs typeface="Times New Roman" panose="02020603050405020304" pitchFamily="18" charset="0"/>
              </a:rPr>
              <a:t> Minh: </a:t>
            </a:r>
            <a:r>
              <a:rPr lang="en-US" sz="1200" i="1" err="1">
                <a:solidFill>
                  <a:schemeClr val="accent6"/>
                </a:solidFill>
                <a:latin typeface="Times New Roman" panose="02020603050405020304" pitchFamily="18" charset="0"/>
                <a:cs typeface="Times New Roman" panose="02020603050405020304" pitchFamily="18" charset="0"/>
              </a:rPr>
              <a:t>Mây</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thuê</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mặt</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trời</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hồng</a:t>
            </a:r>
            <a:r>
              <a:rPr lang="en-US" sz="1200" i="1">
                <a:solidFill>
                  <a:schemeClr val="accent6"/>
                </a:solidFill>
                <a:latin typeface="Times New Roman" panose="02020603050405020304" pitchFamily="18" charset="0"/>
                <a:cs typeface="Times New Roman" panose="02020603050405020304" pitchFamily="18" charset="0"/>
              </a:rPr>
              <a:t>,</a:t>
            </a:r>
          </a:p>
          <a:p>
            <a:r>
              <a:rPr lang="en-US" sz="1200" i="1" err="1">
                <a:solidFill>
                  <a:schemeClr val="accent6"/>
                </a:solidFill>
                <a:latin typeface="Times New Roman" panose="02020603050405020304" pitchFamily="18" charset="0"/>
                <a:cs typeface="Times New Roman" panose="02020603050405020304" pitchFamily="18" charset="0"/>
              </a:rPr>
              <a:t>Mùa</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thu</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nhắc</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tên</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Hồ</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Chí</a:t>
            </a:r>
            <a:r>
              <a:rPr lang="en-US" sz="1200" i="1">
                <a:solidFill>
                  <a:schemeClr val="accent6"/>
                </a:solidFill>
                <a:latin typeface="Times New Roman" panose="02020603050405020304" pitchFamily="18" charset="0"/>
                <a:cs typeface="Times New Roman" panose="02020603050405020304" pitchFamily="18" charset="0"/>
              </a:rPr>
              <a:t> Minh: </a:t>
            </a:r>
            <a:r>
              <a:rPr lang="en-US" sz="1200" i="1" err="1">
                <a:solidFill>
                  <a:schemeClr val="accent6"/>
                </a:solidFill>
                <a:latin typeface="Times New Roman" panose="02020603050405020304" pitchFamily="18" charset="0"/>
                <a:cs typeface="Times New Roman" panose="02020603050405020304" pitchFamily="18" charset="0"/>
              </a:rPr>
              <a:t>Mây</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lắng</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trời</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trong</a:t>
            </a:r>
            <a:r>
              <a:rPr lang="en-US" sz="1200" i="1">
                <a:solidFill>
                  <a:schemeClr val="accent6"/>
                </a:solidFill>
                <a:latin typeface="Times New Roman" panose="02020603050405020304" pitchFamily="18" charset="0"/>
                <a:cs typeface="Times New Roman" panose="02020603050405020304" pitchFamily="18" charset="0"/>
              </a:rPr>
              <a:t>,</a:t>
            </a:r>
          </a:p>
          <a:p>
            <a:r>
              <a:rPr lang="en-US" sz="1200" i="1" err="1">
                <a:solidFill>
                  <a:schemeClr val="accent6"/>
                </a:solidFill>
                <a:latin typeface="Times New Roman" panose="02020603050405020304" pitchFamily="18" charset="0"/>
                <a:cs typeface="Times New Roman" panose="02020603050405020304" pitchFamily="18" charset="0"/>
              </a:rPr>
              <a:t>Mùa</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xuân</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nhắc</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tên</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Hồ</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Chí</a:t>
            </a:r>
            <a:r>
              <a:rPr lang="en-US" sz="1200" i="1">
                <a:solidFill>
                  <a:schemeClr val="accent6"/>
                </a:solidFill>
                <a:latin typeface="Times New Roman" panose="02020603050405020304" pitchFamily="18" charset="0"/>
                <a:cs typeface="Times New Roman" panose="02020603050405020304" pitchFamily="18" charset="0"/>
              </a:rPr>
              <a:t> Minh: </a:t>
            </a:r>
            <a:r>
              <a:rPr lang="en-US" sz="1200" i="1" err="1">
                <a:solidFill>
                  <a:schemeClr val="accent6"/>
                </a:solidFill>
                <a:latin typeface="Times New Roman" panose="02020603050405020304" pitchFamily="18" charset="0"/>
                <a:cs typeface="Times New Roman" panose="02020603050405020304" pitchFamily="18" charset="0"/>
              </a:rPr>
              <a:t>Cây</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cỏ</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đâm</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nhựa</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trổ</a:t>
            </a:r>
            <a:r>
              <a:rPr lang="en-US" sz="1200" i="1">
                <a:solidFill>
                  <a:schemeClr val="accent6"/>
                </a:solidFill>
                <a:latin typeface="Times New Roman" panose="02020603050405020304" pitchFamily="18" charset="0"/>
                <a:cs typeface="Times New Roman" panose="02020603050405020304" pitchFamily="18" charset="0"/>
              </a:rPr>
              <a:t> </a:t>
            </a:r>
            <a:r>
              <a:rPr lang="en-US" sz="1200" i="1" err="1">
                <a:solidFill>
                  <a:schemeClr val="accent6"/>
                </a:solidFill>
                <a:latin typeface="Times New Roman" panose="02020603050405020304" pitchFamily="18" charset="0"/>
                <a:cs typeface="Times New Roman" panose="02020603050405020304" pitchFamily="18" charset="0"/>
              </a:rPr>
              <a:t>bông</a:t>
            </a:r>
            <a:r>
              <a:rPr lang="en-US" sz="1200" i="1">
                <a:solidFill>
                  <a:schemeClr val="accent6"/>
                </a:solidFill>
                <a:latin typeface="Times New Roman" panose="02020603050405020304" pitchFamily="18" charset="0"/>
                <a:cs typeface="Times New Roman" panose="02020603050405020304" pitchFamily="18" charset="0"/>
              </a:rPr>
              <a:t>.</a:t>
            </a:r>
          </a:p>
          <a:p>
            <a:endParaRPr lang="en-US" i="1">
              <a:solidFill>
                <a:schemeClr val="accent6"/>
              </a:solidFill>
            </a:endParaRPr>
          </a:p>
        </p:txBody>
      </p:sp>
      <p:pic>
        <p:nvPicPr>
          <p:cNvPr id="10" name="Picture 5" descr="50++ hình nền powerpoint đẹp long lanh"/>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86" t="5524" r="2758" b="6345"/>
          <a:stretch/>
        </p:blipFill>
        <p:spPr bwMode="auto">
          <a:xfrm>
            <a:off x="5373927" y="4556621"/>
            <a:ext cx="2942783" cy="20465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4639663"/>
            <a:ext cx="2887579" cy="1569660"/>
          </a:xfrm>
          <a:prstGeom prst="rect">
            <a:avLst/>
          </a:prstGeom>
          <a:noFill/>
        </p:spPr>
        <p:txBody>
          <a:bodyPr wrap="square" rtlCol="0">
            <a:spAutoFit/>
          </a:bodyPr>
          <a:lstStyle/>
          <a:p>
            <a:pPr algn="ctr"/>
            <a:r>
              <a:rPr lang="en-US" sz="1200" i="1" err="1">
                <a:solidFill>
                  <a:srgbClr val="FF0000"/>
                </a:solidFill>
                <a:latin typeface="Times New Roman" panose="02020603050405020304" pitchFamily="18" charset="0"/>
                <a:cs typeface="Times New Roman" panose="02020603050405020304" pitchFamily="18" charset="0"/>
              </a:rPr>
              <a:t>Trên</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trời</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có</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ông</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sao</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Rua</a:t>
            </a:r>
            <a:endParaRPr lang="en-US" sz="1200" i="1">
              <a:solidFill>
                <a:srgbClr val="FF0000"/>
              </a:solidFill>
              <a:latin typeface="Times New Roman" panose="02020603050405020304" pitchFamily="18" charset="0"/>
              <a:cs typeface="Times New Roman" panose="02020603050405020304" pitchFamily="18" charset="0"/>
            </a:endParaRPr>
          </a:p>
          <a:p>
            <a:pPr algn="ctr"/>
            <a:r>
              <a:rPr lang="en-US" sz="1200" i="1" err="1">
                <a:solidFill>
                  <a:srgbClr val="FF0000"/>
                </a:solidFill>
                <a:latin typeface="Times New Roman" panose="02020603050405020304" pitchFamily="18" charset="0"/>
                <a:cs typeface="Times New Roman" panose="02020603050405020304" pitchFamily="18" charset="0"/>
              </a:rPr>
              <a:t>Việt</a:t>
            </a:r>
            <a:r>
              <a:rPr lang="en-US" sz="1200" i="1">
                <a:solidFill>
                  <a:srgbClr val="FF0000"/>
                </a:solidFill>
                <a:latin typeface="Times New Roman" panose="02020603050405020304" pitchFamily="18" charset="0"/>
                <a:cs typeface="Times New Roman" panose="02020603050405020304" pitchFamily="18" charset="0"/>
              </a:rPr>
              <a:t> Nam ta </a:t>
            </a:r>
            <a:r>
              <a:rPr lang="en-US" sz="1200" i="1" err="1">
                <a:solidFill>
                  <a:srgbClr val="FF0000"/>
                </a:solidFill>
                <a:latin typeface="Times New Roman" panose="02020603050405020304" pitchFamily="18" charset="0"/>
                <a:cs typeface="Times New Roman" panose="02020603050405020304" pitchFamily="18" charset="0"/>
              </a:rPr>
              <a:t>có</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cụ</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Hồ</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em</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ơi</a:t>
            </a:r>
            <a:r>
              <a:rPr lang="en-US" sz="1200" i="1">
                <a:solidFill>
                  <a:srgbClr val="FF0000"/>
                </a:solidFill>
                <a:latin typeface="Times New Roman" panose="02020603050405020304" pitchFamily="18" charset="0"/>
                <a:cs typeface="Times New Roman" panose="02020603050405020304" pitchFamily="18" charset="0"/>
              </a:rPr>
              <a:t>!</a:t>
            </a:r>
          </a:p>
          <a:p>
            <a:pPr algn="ctr"/>
            <a:r>
              <a:rPr lang="en-US" sz="1200" i="1" err="1">
                <a:solidFill>
                  <a:srgbClr val="FF0000"/>
                </a:solidFill>
                <a:latin typeface="Times New Roman" panose="02020603050405020304" pitchFamily="18" charset="0"/>
                <a:cs typeface="Times New Roman" panose="02020603050405020304" pitchFamily="18" charset="0"/>
              </a:rPr>
              <a:t>Ánh</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sao</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Rua</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sáng</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ngời</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một</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góc</a:t>
            </a:r>
            <a:endParaRPr lang="en-US" sz="1200" i="1">
              <a:solidFill>
                <a:srgbClr val="FF0000"/>
              </a:solidFill>
              <a:latin typeface="Times New Roman" panose="02020603050405020304" pitchFamily="18" charset="0"/>
              <a:cs typeface="Times New Roman" panose="02020603050405020304" pitchFamily="18" charset="0"/>
            </a:endParaRPr>
          </a:p>
          <a:p>
            <a:pPr algn="ctr"/>
            <a:r>
              <a:rPr lang="en-US" sz="1200" i="1" err="1">
                <a:solidFill>
                  <a:srgbClr val="FF0000"/>
                </a:solidFill>
                <a:latin typeface="Times New Roman" panose="02020603050405020304" pitchFamily="18" charset="0"/>
                <a:cs typeface="Times New Roman" panose="02020603050405020304" pitchFamily="18" charset="0"/>
              </a:rPr>
              <a:t>Gương</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cụ</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Hồ</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tỏa</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khắp</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năm</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châu</a:t>
            </a:r>
            <a:endParaRPr lang="en-US" sz="1200" i="1">
              <a:solidFill>
                <a:srgbClr val="FF0000"/>
              </a:solidFill>
              <a:latin typeface="Times New Roman" panose="02020603050405020304" pitchFamily="18" charset="0"/>
              <a:cs typeface="Times New Roman" panose="02020603050405020304" pitchFamily="18" charset="0"/>
            </a:endParaRPr>
          </a:p>
          <a:p>
            <a:pPr algn="ctr"/>
            <a:r>
              <a:rPr lang="en-US" sz="1200" i="1" err="1">
                <a:solidFill>
                  <a:srgbClr val="FF0000"/>
                </a:solidFill>
                <a:latin typeface="Times New Roman" panose="02020603050405020304" pitchFamily="18" charset="0"/>
                <a:cs typeface="Times New Roman" panose="02020603050405020304" pitchFamily="18" charset="0"/>
              </a:rPr>
              <a:t>Chúng</a:t>
            </a:r>
            <a:r>
              <a:rPr lang="en-US" sz="1200" i="1">
                <a:solidFill>
                  <a:srgbClr val="FF0000"/>
                </a:solidFill>
                <a:latin typeface="Times New Roman" panose="02020603050405020304" pitchFamily="18" charset="0"/>
                <a:cs typeface="Times New Roman" panose="02020603050405020304" pitchFamily="18" charset="0"/>
              </a:rPr>
              <a:t> con ở </a:t>
            </a:r>
            <a:r>
              <a:rPr lang="en-US" sz="1200" i="1" err="1">
                <a:solidFill>
                  <a:srgbClr val="FF0000"/>
                </a:solidFill>
                <a:latin typeface="Times New Roman" panose="02020603050405020304" pitchFamily="18" charset="0"/>
                <a:cs typeface="Times New Roman" panose="02020603050405020304" pitchFamily="18" charset="0"/>
              </a:rPr>
              <a:t>bốn</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phương</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trời</a:t>
            </a:r>
            <a:endParaRPr lang="en-US" sz="1200" i="1">
              <a:solidFill>
                <a:srgbClr val="FF0000"/>
              </a:solidFill>
              <a:latin typeface="Times New Roman" panose="02020603050405020304" pitchFamily="18" charset="0"/>
              <a:cs typeface="Times New Roman" panose="02020603050405020304" pitchFamily="18" charset="0"/>
            </a:endParaRPr>
          </a:p>
          <a:p>
            <a:pPr algn="ctr"/>
            <a:r>
              <a:rPr lang="en-US" sz="1200" i="1">
                <a:solidFill>
                  <a:srgbClr val="FF0000"/>
                </a:solidFill>
                <a:latin typeface="Times New Roman" panose="02020603050405020304" pitchFamily="18" charset="0"/>
                <a:cs typeface="Times New Roman" panose="02020603050405020304" pitchFamily="18" charset="0"/>
              </a:rPr>
              <a:t>Quay </a:t>
            </a:r>
            <a:r>
              <a:rPr lang="en-US" sz="1200" i="1" err="1">
                <a:solidFill>
                  <a:srgbClr val="FF0000"/>
                </a:solidFill>
                <a:latin typeface="Times New Roman" panose="02020603050405020304" pitchFamily="18" charset="0"/>
                <a:cs typeface="Times New Roman" panose="02020603050405020304" pitchFamily="18" charset="0"/>
              </a:rPr>
              <a:t>về</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hướng</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cụ</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Hồ</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muôn</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lời</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chúc</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mong</a:t>
            </a:r>
            <a:endParaRPr lang="en-US" sz="1200" i="1">
              <a:solidFill>
                <a:srgbClr val="FF0000"/>
              </a:solidFill>
              <a:latin typeface="Times New Roman" panose="02020603050405020304" pitchFamily="18" charset="0"/>
              <a:cs typeface="Times New Roman" panose="02020603050405020304" pitchFamily="18" charset="0"/>
            </a:endParaRPr>
          </a:p>
          <a:p>
            <a:pPr algn="ctr"/>
            <a:r>
              <a:rPr lang="en-US" sz="1200" i="1" err="1">
                <a:solidFill>
                  <a:srgbClr val="FF0000"/>
                </a:solidFill>
                <a:latin typeface="Times New Roman" panose="02020603050405020304" pitchFamily="18" charset="0"/>
                <a:cs typeface="Times New Roman" panose="02020603050405020304" pitchFamily="18" charset="0"/>
              </a:rPr>
              <a:t>Dài</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lâu</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như</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núi</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như</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sông</a:t>
            </a:r>
            <a:endParaRPr lang="en-US" sz="1200" i="1">
              <a:solidFill>
                <a:srgbClr val="FF0000"/>
              </a:solidFill>
              <a:latin typeface="Times New Roman" panose="02020603050405020304" pitchFamily="18" charset="0"/>
              <a:cs typeface="Times New Roman" panose="02020603050405020304" pitchFamily="18" charset="0"/>
            </a:endParaRPr>
          </a:p>
          <a:p>
            <a:pPr algn="ctr"/>
            <a:r>
              <a:rPr lang="en-US" sz="1200" i="1" err="1">
                <a:solidFill>
                  <a:srgbClr val="FF0000"/>
                </a:solidFill>
                <a:latin typeface="Times New Roman" panose="02020603050405020304" pitchFamily="18" charset="0"/>
                <a:cs typeface="Times New Roman" panose="02020603050405020304" pitchFamily="18" charset="0"/>
              </a:rPr>
              <a:t>Cụ</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Hồ</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sống</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mãi</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trong</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lòng</a:t>
            </a:r>
            <a:r>
              <a:rPr lang="en-US" sz="1200" i="1">
                <a:solidFill>
                  <a:srgbClr val="FF0000"/>
                </a:solidFill>
                <a:latin typeface="Times New Roman" panose="02020603050405020304" pitchFamily="18" charset="0"/>
                <a:cs typeface="Times New Roman" panose="02020603050405020304" pitchFamily="18" charset="0"/>
              </a:rPr>
              <a:t> </a:t>
            </a:r>
            <a:r>
              <a:rPr lang="en-US" sz="1200" i="1" err="1">
                <a:solidFill>
                  <a:srgbClr val="FF0000"/>
                </a:solidFill>
                <a:latin typeface="Times New Roman" panose="02020603050405020304" pitchFamily="18" charset="0"/>
                <a:cs typeface="Times New Roman" panose="02020603050405020304" pitchFamily="18" charset="0"/>
              </a:rPr>
              <a:t>chúng</a:t>
            </a:r>
            <a:r>
              <a:rPr lang="en-US" sz="1200" i="1">
                <a:solidFill>
                  <a:srgbClr val="FF0000"/>
                </a:solidFill>
                <a:latin typeface="Times New Roman" panose="02020603050405020304" pitchFamily="18" charset="0"/>
                <a:cs typeface="Times New Roman" panose="02020603050405020304" pitchFamily="18" charset="0"/>
              </a:rPr>
              <a:t> con.</a:t>
            </a:r>
            <a:endParaRPr lang="en-US" sz="1200" i="1">
              <a:solidFill>
                <a:srgbClr val="FF0000"/>
              </a:solidFill>
              <a:latin typeface="Times New Roman" panose="02020603050405020304" pitchFamily="18" charset="0"/>
              <a:cs typeface="Times New Roman" panose="02020603050405020304" pitchFamily="18" charset="0"/>
            </a:endParaRPr>
          </a:p>
        </p:txBody>
      </p:sp>
      <p:pic>
        <p:nvPicPr>
          <p:cNvPr id="15" name="Picture 5" descr="50++ hình nền powerpoint đẹp long lanh"/>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86" t="5524" r="2758" b="6345"/>
          <a:stretch/>
        </p:blipFill>
        <p:spPr bwMode="auto">
          <a:xfrm>
            <a:off x="6188499" y="3113239"/>
            <a:ext cx="2667791" cy="104954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89290" y="3130438"/>
            <a:ext cx="2488012" cy="830997"/>
          </a:xfrm>
          <a:prstGeom prst="rect">
            <a:avLst/>
          </a:prstGeom>
          <a:noFill/>
        </p:spPr>
        <p:txBody>
          <a:bodyPr wrap="square" rtlCol="0">
            <a:spAutoFit/>
          </a:bodyPr>
          <a:lstStyle/>
          <a:p>
            <a:pPr algn="ctr"/>
            <a:r>
              <a:rPr lang="en-US" sz="1200" i="1" err="1">
                <a:solidFill>
                  <a:srgbClr val="FF66FF"/>
                </a:solidFill>
                <a:latin typeface="Times New Roman" panose="02020603050405020304" pitchFamily="18" charset="0"/>
                <a:cs typeface="Times New Roman" panose="02020603050405020304" pitchFamily="18" charset="0"/>
              </a:rPr>
              <a:t>Dù</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ai</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nói</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ngả</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nói</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nghiêng</a:t>
            </a:r>
            <a:endParaRPr lang="en-US" sz="1200" i="1">
              <a:solidFill>
                <a:srgbClr val="FF66FF"/>
              </a:solidFill>
              <a:latin typeface="Times New Roman" panose="02020603050405020304" pitchFamily="18" charset="0"/>
              <a:cs typeface="Times New Roman" panose="02020603050405020304" pitchFamily="18" charset="0"/>
            </a:endParaRPr>
          </a:p>
          <a:p>
            <a:pPr algn="ctr"/>
            <a:r>
              <a:rPr lang="en-US" sz="1200" i="1" err="1">
                <a:solidFill>
                  <a:srgbClr val="FF66FF"/>
                </a:solidFill>
                <a:latin typeface="Times New Roman" panose="02020603050405020304" pitchFamily="18" charset="0"/>
                <a:cs typeface="Times New Roman" panose="02020603050405020304" pitchFamily="18" charset="0"/>
              </a:rPr>
              <a:t>Lòng</a:t>
            </a:r>
            <a:r>
              <a:rPr lang="en-US" sz="1200" i="1">
                <a:solidFill>
                  <a:srgbClr val="FF66FF"/>
                </a:solidFill>
                <a:latin typeface="Times New Roman" panose="02020603050405020304" pitchFamily="18" charset="0"/>
                <a:cs typeface="Times New Roman" panose="02020603050405020304" pitchFamily="18" charset="0"/>
              </a:rPr>
              <a:t> ta </a:t>
            </a:r>
            <a:r>
              <a:rPr lang="en-US" sz="1200" i="1" err="1">
                <a:solidFill>
                  <a:srgbClr val="FF66FF"/>
                </a:solidFill>
                <a:latin typeface="Times New Roman" panose="02020603050405020304" pitchFamily="18" charset="0"/>
                <a:cs typeface="Times New Roman" panose="02020603050405020304" pitchFamily="18" charset="0"/>
              </a:rPr>
              <a:t>vẫn</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vững</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như</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kiềng</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ba</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chân</a:t>
            </a:r>
            <a:endParaRPr lang="en-US" sz="1200" i="1">
              <a:solidFill>
                <a:srgbClr val="FF66FF"/>
              </a:solidFill>
              <a:latin typeface="Times New Roman" panose="02020603050405020304" pitchFamily="18" charset="0"/>
              <a:cs typeface="Times New Roman" panose="02020603050405020304" pitchFamily="18" charset="0"/>
            </a:endParaRPr>
          </a:p>
          <a:p>
            <a:pPr algn="ctr"/>
            <a:r>
              <a:rPr lang="en-US" sz="1200" i="1" err="1">
                <a:solidFill>
                  <a:srgbClr val="FF66FF"/>
                </a:solidFill>
                <a:latin typeface="Times New Roman" panose="02020603050405020304" pitchFamily="18" charset="0"/>
                <a:cs typeface="Times New Roman" panose="02020603050405020304" pitchFamily="18" charset="0"/>
              </a:rPr>
              <a:t>Dù</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ai</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rào</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giậu</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ngăn</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sân</a:t>
            </a:r>
            <a:endParaRPr lang="en-US" sz="1200" i="1">
              <a:solidFill>
                <a:srgbClr val="FF66FF"/>
              </a:solidFill>
              <a:latin typeface="Times New Roman" panose="02020603050405020304" pitchFamily="18" charset="0"/>
              <a:cs typeface="Times New Roman" panose="02020603050405020304" pitchFamily="18" charset="0"/>
            </a:endParaRPr>
          </a:p>
          <a:p>
            <a:pPr algn="ctr"/>
            <a:r>
              <a:rPr lang="en-US" sz="1200" i="1" err="1">
                <a:solidFill>
                  <a:srgbClr val="FF66FF"/>
                </a:solidFill>
                <a:latin typeface="Times New Roman" panose="02020603050405020304" pitchFamily="18" charset="0"/>
                <a:cs typeface="Times New Roman" panose="02020603050405020304" pitchFamily="18" charset="0"/>
              </a:rPr>
              <a:t>Lòng</a:t>
            </a:r>
            <a:r>
              <a:rPr lang="en-US" sz="1200" i="1">
                <a:solidFill>
                  <a:srgbClr val="FF66FF"/>
                </a:solidFill>
                <a:latin typeface="Times New Roman" panose="02020603050405020304" pitchFamily="18" charset="0"/>
                <a:cs typeface="Times New Roman" panose="02020603050405020304" pitchFamily="18" charset="0"/>
              </a:rPr>
              <a:t> ta </a:t>
            </a:r>
            <a:r>
              <a:rPr lang="en-US" sz="1200" i="1" err="1">
                <a:solidFill>
                  <a:srgbClr val="FF66FF"/>
                </a:solidFill>
                <a:latin typeface="Times New Roman" panose="02020603050405020304" pitchFamily="18" charset="0"/>
                <a:cs typeface="Times New Roman" panose="02020603050405020304" pitchFamily="18" charset="0"/>
              </a:rPr>
              <a:t>vẫn</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vững</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là</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dân</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cụ</a:t>
            </a:r>
            <a:r>
              <a:rPr lang="en-US" sz="1200" i="1">
                <a:solidFill>
                  <a:srgbClr val="FF66FF"/>
                </a:solidFill>
                <a:latin typeface="Times New Roman" panose="02020603050405020304" pitchFamily="18" charset="0"/>
                <a:cs typeface="Times New Roman" panose="02020603050405020304" pitchFamily="18" charset="0"/>
              </a:rPr>
              <a:t> </a:t>
            </a:r>
            <a:r>
              <a:rPr lang="en-US" sz="1200" i="1" err="1">
                <a:solidFill>
                  <a:srgbClr val="FF66FF"/>
                </a:solidFill>
                <a:latin typeface="Times New Roman" panose="02020603050405020304" pitchFamily="18" charset="0"/>
                <a:cs typeface="Times New Roman" panose="02020603050405020304" pitchFamily="18" charset="0"/>
              </a:rPr>
              <a:t>Hồ</a:t>
            </a:r>
            <a:r>
              <a:rPr lang="en-US" sz="1200" i="1">
                <a:solidFill>
                  <a:srgbClr val="FF66FF"/>
                </a:solidFill>
                <a:latin typeface="Times New Roman" panose="02020603050405020304" pitchFamily="18" charset="0"/>
                <a:cs typeface="Times New Roman" panose="02020603050405020304" pitchFamily="18" charset="0"/>
              </a:rPr>
              <a:t>.</a:t>
            </a:r>
          </a:p>
        </p:txBody>
      </p:sp>
      <p:pic>
        <p:nvPicPr>
          <p:cNvPr id="16" name="Picture 5" descr="50++ hình nền powerpoint đẹp long lanh"/>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86" t="5524" r="2758" b="6345"/>
          <a:stretch/>
        </p:blipFill>
        <p:spPr bwMode="auto">
          <a:xfrm>
            <a:off x="306900" y="2565491"/>
            <a:ext cx="2862058" cy="10954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31861" y="2604298"/>
            <a:ext cx="2613529" cy="830997"/>
          </a:xfrm>
          <a:prstGeom prst="rect">
            <a:avLst/>
          </a:prstGeom>
          <a:noFill/>
        </p:spPr>
        <p:txBody>
          <a:bodyPr wrap="square" rtlCol="0">
            <a:spAutoFit/>
          </a:bodyPr>
          <a:lstStyle/>
          <a:p>
            <a:pPr algn="ctr"/>
            <a:r>
              <a:rPr lang="en-US" sz="1200" i="1" err="1">
                <a:solidFill>
                  <a:srgbClr val="00B050"/>
                </a:solidFill>
                <a:latin typeface="Times New Roman" panose="02020603050405020304" pitchFamily="18" charset="0"/>
                <a:cs typeface="Times New Roman" panose="02020603050405020304" pitchFamily="18" charset="0"/>
              </a:rPr>
              <a:t>Ngày</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xửa</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ngày</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xưa</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ngày</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xưa</a:t>
            </a:r>
            <a:endParaRPr lang="en-US" sz="1200" i="1">
              <a:solidFill>
                <a:srgbClr val="00B050"/>
              </a:solidFill>
              <a:latin typeface="Times New Roman" panose="02020603050405020304" pitchFamily="18" charset="0"/>
              <a:cs typeface="Times New Roman" panose="02020603050405020304" pitchFamily="18" charset="0"/>
            </a:endParaRPr>
          </a:p>
          <a:p>
            <a:pPr algn="ctr"/>
            <a:r>
              <a:rPr lang="en-US" sz="1200" i="1" err="1">
                <a:solidFill>
                  <a:srgbClr val="00B050"/>
                </a:solidFill>
                <a:latin typeface="Times New Roman" panose="02020603050405020304" pitchFamily="18" charset="0"/>
                <a:cs typeface="Times New Roman" panose="02020603050405020304" pitchFamily="18" charset="0"/>
              </a:rPr>
              <a:t>Chữ</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nhất</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chẳng</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biết</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chẳng</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ưa</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chữ</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nào</a:t>
            </a:r>
            <a:endParaRPr lang="en-US" sz="1200" i="1">
              <a:solidFill>
                <a:srgbClr val="00B050"/>
              </a:solidFill>
              <a:latin typeface="Times New Roman" panose="02020603050405020304" pitchFamily="18" charset="0"/>
              <a:cs typeface="Times New Roman" panose="02020603050405020304" pitchFamily="18" charset="0"/>
            </a:endParaRPr>
          </a:p>
          <a:p>
            <a:pPr algn="ctr"/>
            <a:r>
              <a:rPr lang="en-US" sz="1200" i="1" err="1">
                <a:solidFill>
                  <a:srgbClr val="00B050"/>
                </a:solidFill>
                <a:latin typeface="Times New Roman" panose="02020603050405020304" pitchFamily="18" charset="0"/>
                <a:cs typeface="Times New Roman" panose="02020603050405020304" pitchFamily="18" charset="0"/>
              </a:rPr>
              <a:t>Từ</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ngày</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có</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cả</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sơn</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hà</a:t>
            </a:r>
            <a:endParaRPr lang="en-US" sz="1200" i="1">
              <a:solidFill>
                <a:srgbClr val="00B050"/>
              </a:solidFill>
              <a:latin typeface="Times New Roman" panose="02020603050405020304" pitchFamily="18" charset="0"/>
              <a:cs typeface="Times New Roman" panose="02020603050405020304" pitchFamily="18" charset="0"/>
            </a:endParaRPr>
          </a:p>
          <a:p>
            <a:pPr algn="ctr"/>
            <a:r>
              <a:rPr lang="en-US" sz="1200" i="1" err="1">
                <a:solidFill>
                  <a:srgbClr val="00B050"/>
                </a:solidFill>
                <a:latin typeface="Times New Roman" panose="02020603050405020304" pitchFamily="18" charset="0"/>
                <a:cs typeface="Times New Roman" panose="02020603050405020304" pitchFamily="18" charset="0"/>
              </a:rPr>
              <a:t>Bác</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Hồ</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cho</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chữ</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đượm</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đà</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hương</a:t>
            </a:r>
            <a:r>
              <a:rPr lang="en-US" sz="1200" i="1">
                <a:solidFill>
                  <a:srgbClr val="00B050"/>
                </a:solidFill>
                <a:latin typeface="Times New Roman" panose="02020603050405020304" pitchFamily="18" charset="0"/>
                <a:cs typeface="Times New Roman" panose="02020603050405020304" pitchFamily="18" charset="0"/>
              </a:rPr>
              <a:t> </a:t>
            </a:r>
            <a:r>
              <a:rPr lang="en-US" sz="1200" i="1" err="1">
                <a:solidFill>
                  <a:srgbClr val="00B050"/>
                </a:solidFill>
                <a:latin typeface="Times New Roman" panose="02020603050405020304" pitchFamily="18" charset="0"/>
                <a:cs typeface="Times New Roman" panose="02020603050405020304" pitchFamily="18" charset="0"/>
              </a:rPr>
              <a:t>sen.</a:t>
            </a:r>
            <a:endParaRPr lang="en-US" sz="1200" i="1">
              <a:solidFill>
                <a:srgbClr val="00B05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050297" y="341326"/>
            <a:ext cx="3801400" cy="1938992"/>
          </a:xfrm>
          <a:prstGeom prst="rect">
            <a:avLst/>
          </a:prstGeom>
          <a:noFill/>
        </p:spPr>
        <p:txBody>
          <a:bodyPr wrap="square" rtlCol="0">
            <a:spAutoFit/>
          </a:bodyPr>
          <a:lstStyle/>
          <a:p>
            <a:pPr algn="ctr"/>
            <a:r>
              <a:rPr lang="en-US" sz="1200" i="1" err="1">
                <a:solidFill>
                  <a:schemeClr val="accent2">
                    <a:lumMod val="75000"/>
                  </a:schemeClr>
                </a:solidFill>
                <a:latin typeface="Times New Roman" panose="02020603050405020304" pitchFamily="18" charset="0"/>
                <a:cs typeface="Times New Roman" panose="02020603050405020304" pitchFamily="18" charset="0"/>
              </a:rPr>
              <a:t>Miền</a:t>
            </a:r>
            <a:r>
              <a:rPr lang="en-US" sz="1200" i="1">
                <a:solidFill>
                  <a:schemeClr val="accent2">
                    <a:lumMod val="75000"/>
                  </a:schemeClr>
                </a:solidFill>
                <a:latin typeface="Times New Roman" panose="02020603050405020304" pitchFamily="18" charset="0"/>
                <a:cs typeface="Times New Roman" panose="02020603050405020304" pitchFamily="18" charset="0"/>
              </a:rPr>
              <a:t> Nam </a:t>
            </a:r>
            <a:r>
              <a:rPr lang="en-US" sz="1200" i="1" err="1">
                <a:solidFill>
                  <a:schemeClr val="accent2">
                    <a:lumMod val="75000"/>
                  </a:schemeClr>
                </a:solidFill>
                <a:latin typeface="Times New Roman" panose="02020603050405020304" pitchFamily="18" charset="0"/>
                <a:cs typeface="Times New Roman" panose="02020603050405020304" pitchFamily="18" charset="0"/>
              </a:rPr>
              <a:t>là</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của</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Việt</a:t>
            </a:r>
            <a:r>
              <a:rPr lang="en-US" sz="1200" i="1">
                <a:solidFill>
                  <a:schemeClr val="accent2">
                    <a:lumMod val="75000"/>
                  </a:schemeClr>
                </a:solidFill>
                <a:latin typeface="Times New Roman" panose="02020603050405020304" pitchFamily="18" charset="0"/>
                <a:cs typeface="Times New Roman" panose="02020603050405020304" pitchFamily="18" charset="0"/>
              </a:rPr>
              <a:t> Nam</a:t>
            </a:r>
          </a:p>
          <a:p>
            <a:pPr algn="ctr"/>
            <a:r>
              <a:rPr lang="en-US" sz="1200" i="1" err="1">
                <a:solidFill>
                  <a:schemeClr val="accent2">
                    <a:lumMod val="75000"/>
                  </a:schemeClr>
                </a:solidFill>
                <a:latin typeface="Times New Roman" panose="02020603050405020304" pitchFamily="18" charset="0"/>
                <a:cs typeface="Times New Roman" panose="02020603050405020304" pitchFamily="18" charset="0"/>
              </a:rPr>
              <a:t>Miền</a:t>
            </a:r>
            <a:r>
              <a:rPr lang="en-US" sz="1200" i="1">
                <a:solidFill>
                  <a:schemeClr val="accent2">
                    <a:lumMod val="75000"/>
                  </a:schemeClr>
                </a:solidFill>
                <a:latin typeface="Times New Roman" panose="02020603050405020304" pitchFamily="18" charset="0"/>
                <a:cs typeface="Times New Roman" panose="02020603050405020304" pitchFamily="18" charset="0"/>
              </a:rPr>
              <a:t> Nam </a:t>
            </a:r>
            <a:r>
              <a:rPr lang="en-US" sz="1200" i="1" err="1">
                <a:solidFill>
                  <a:schemeClr val="accent2">
                    <a:lumMod val="75000"/>
                  </a:schemeClr>
                </a:solidFill>
                <a:latin typeface="Times New Roman" panose="02020603050405020304" pitchFamily="18" charset="0"/>
                <a:cs typeface="Times New Roman" panose="02020603050405020304" pitchFamily="18" charset="0"/>
              </a:rPr>
              <a:t>là</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của</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giang</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sơn</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Lạc</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Hồng</a:t>
            </a:r>
            <a:endParaRPr lang="en-US" sz="1200" i="1">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1200" i="1" err="1">
                <a:solidFill>
                  <a:schemeClr val="accent2">
                    <a:lumMod val="75000"/>
                  </a:schemeClr>
                </a:solidFill>
                <a:latin typeface="Times New Roman" panose="02020603050405020304" pitchFamily="18" charset="0"/>
                <a:cs typeface="Times New Roman" panose="02020603050405020304" pitchFamily="18" charset="0"/>
              </a:rPr>
              <a:t>Miền</a:t>
            </a:r>
            <a:r>
              <a:rPr lang="en-US" sz="1200" i="1">
                <a:solidFill>
                  <a:schemeClr val="accent2">
                    <a:lumMod val="75000"/>
                  </a:schemeClr>
                </a:solidFill>
                <a:latin typeface="Times New Roman" panose="02020603050405020304" pitchFamily="18" charset="0"/>
                <a:cs typeface="Times New Roman" panose="02020603050405020304" pitchFamily="18" charset="0"/>
              </a:rPr>
              <a:t> Nam </a:t>
            </a:r>
            <a:r>
              <a:rPr lang="en-US" sz="1200" i="1" err="1">
                <a:solidFill>
                  <a:schemeClr val="accent2">
                    <a:lumMod val="75000"/>
                  </a:schemeClr>
                </a:solidFill>
                <a:latin typeface="Times New Roman" panose="02020603050405020304" pitchFamily="18" charset="0"/>
                <a:cs typeface="Times New Roman" panose="02020603050405020304" pitchFamily="18" charset="0"/>
              </a:rPr>
              <a:t>chỉ</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có</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một</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lòng</a:t>
            </a:r>
            <a:endParaRPr lang="en-US" sz="1200" i="1">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1200" i="1" err="1">
                <a:solidFill>
                  <a:schemeClr val="accent2">
                    <a:lumMod val="75000"/>
                  </a:schemeClr>
                </a:solidFill>
                <a:latin typeface="Times New Roman" panose="02020603050405020304" pitchFamily="18" charset="0"/>
                <a:cs typeface="Times New Roman" panose="02020603050405020304" pitchFamily="18" charset="0"/>
              </a:rPr>
              <a:t>Miền</a:t>
            </a:r>
            <a:r>
              <a:rPr lang="en-US" sz="1200" i="1">
                <a:solidFill>
                  <a:schemeClr val="accent2">
                    <a:lumMod val="75000"/>
                  </a:schemeClr>
                </a:solidFill>
                <a:latin typeface="Times New Roman" panose="02020603050405020304" pitchFamily="18" charset="0"/>
                <a:cs typeface="Times New Roman" panose="02020603050405020304" pitchFamily="18" charset="0"/>
              </a:rPr>
              <a:t> Nam </a:t>
            </a:r>
            <a:r>
              <a:rPr lang="en-US" sz="1200" i="1" err="1">
                <a:solidFill>
                  <a:schemeClr val="accent2">
                    <a:lumMod val="75000"/>
                  </a:schemeClr>
                </a:solidFill>
                <a:latin typeface="Times New Roman" panose="02020603050405020304" pitchFamily="18" charset="0"/>
                <a:cs typeface="Times New Roman" panose="02020603050405020304" pitchFamily="18" charset="0"/>
              </a:rPr>
              <a:t>chỉ</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viết</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một</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dòng</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chữ</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thôi</a:t>
            </a:r>
            <a:endParaRPr lang="en-US" sz="1200" i="1">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1200" i="1" err="1">
                <a:solidFill>
                  <a:schemeClr val="accent2">
                    <a:lumMod val="75000"/>
                  </a:schemeClr>
                </a:solidFill>
                <a:latin typeface="Times New Roman" panose="02020603050405020304" pitchFamily="18" charset="0"/>
                <a:cs typeface="Times New Roman" panose="02020603050405020304" pitchFamily="18" charset="0"/>
              </a:rPr>
              <a:t>Một</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dòng</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chữ</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sáng</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muôn</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đời</a:t>
            </a:r>
            <a:endParaRPr lang="en-US" sz="1200" i="1">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1200" i="1" err="1">
                <a:solidFill>
                  <a:schemeClr val="accent2">
                    <a:lumMod val="75000"/>
                  </a:schemeClr>
                </a:solidFill>
                <a:latin typeface="Times New Roman" panose="02020603050405020304" pitchFamily="18" charset="0"/>
                <a:cs typeface="Times New Roman" panose="02020603050405020304" pitchFamily="18" charset="0"/>
              </a:rPr>
              <a:t>Một</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dòng</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chữ</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có</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vạn</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người</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mến</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thương</a:t>
            </a:r>
            <a:endParaRPr lang="en-US" sz="1200" i="1">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1200" i="1" err="1">
                <a:solidFill>
                  <a:schemeClr val="accent2">
                    <a:lumMod val="75000"/>
                  </a:schemeClr>
                </a:solidFill>
                <a:latin typeface="Times New Roman" panose="02020603050405020304" pitchFamily="18" charset="0"/>
                <a:cs typeface="Times New Roman" panose="02020603050405020304" pitchFamily="18" charset="0"/>
              </a:rPr>
              <a:t>Một</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dòng</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chữ</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sáng</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muôn</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phương</a:t>
            </a:r>
            <a:endParaRPr lang="en-US" sz="1200" i="1">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1200" i="1" err="1">
                <a:solidFill>
                  <a:schemeClr val="accent2">
                    <a:lumMod val="75000"/>
                  </a:schemeClr>
                </a:solidFill>
                <a:latin typeface="Times New Roman" panose="02020603050405020304" pitchFamily="18" charset="0"/>
                <a:cs typeface="Times New Roman" panose="02020603050405020304" pitchFamily="18" charset="0"/>
              </a:rPr>
              <a:t>Cần</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kiệm</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liêm</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chính</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tấm</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gương</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chói</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lòa</a:t>
            </a:r>
            <a:endParaRPr lang="en-US" sz="1200" i="1">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1200" i="1" err="1">
                <a:solidFill>
                  <a:schemeClr val="accent2">
                    <a:lumMod val="75000"/>
                  </a:schemeClr>
                </a:solidFill>
                <a:latin typeface="Times New Roman" panose="02020603050405020304" pitchFamily="18" charset="0"/>
                <a:cs typeface="Times New Roman" panose="02020603050405020304" pitchFamily="18" charset="0"/>
              </a:rPr>
              <a:t>Tay</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để</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lòng</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nở</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trăm</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hoa</a:t>
            </a:r>
            <a:endParaRPr lang="en-US" sz="1200" i="1">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1200" i="1" err="1">
                <a:solidFill>
                  <a:schemeClr val="accent2">
                    <a:lumMod val="75000"/>
                  </a:schemeClr>
                </a:solidFill>
                <a:latin typeface="Times New Roman" panose="02020603050405020304" pitchFamily="18" charset="0"/>
                <a:cs typeface="Times New Roman" panose="02020603050405020304" pitchFamily="18" charset="0"/>
              </a:rPr>
              <a:t>Đây</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là</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dòng</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chữ</a:t>
            </a:r>
            <a:r>
              <a:rPr lang="en-US" sz="1200" i="1">
                <a:solidFill>
                  <a:schemeClr val="accent2">
                    <a:lumMod val="75000"/>
                  </a:schemeClr>
                </a:solidFill>
                <a:latin typeface="Times New Roman" panose="02020603050405020304" pitchFamily="18" charset="0"/>
                <a:cs typeface="Times New Roman" panose="02020603050405020304" pitchFamily="18" charset="0"/>
              </a:rPr>
              <a:t>: Cha </a:t>
            </a:r>
            <a:r>
              <a:rPr lang="en-US" sz="1200" i="1" err="1">
                <a:solidFill>
                  <a:schemeClr val="accent2">
                    <a:lumMod val="75000"/>
                  </a:schemeClr>
                </a:solidFill>
                <a:latin typeface="Times New Roman" panose="02020603050405020304" pitchFamily="18" charset="0"/>
                <a:cs typeface="Times New Roman" panose="02020603050405020304" pitchFamily="18" charset="0"/>
              </a:rPr>
              <a:t>Hồ</a:t>
            </a:r>
            <a:r>
              <a:rPr lang="en-US" sz="1200" i="1">
                <a:solidFill>
                  <a:schemeClr val="accent2">
                    <a:lumMod val="75000"/>
                  </a:schemeClr>
                </a:solidFill>
                <a:latin typeface="Times New Roman" panose="02020603050405020304" pitchFamily="18" charset="0"/>
                <a:cs typeface="Times New Roman" panose="02020603050405020304" pitchFamily="18" charset="0"/>
              </a:rPr>
              <a:t> </a:t>
            </a:r>
            <a:r>
              <a:rPr lang="en-US" sz="1200" i="1" err="1">
                <a:solidFill>
                  <a:schemeClr val="accent2">
                    <a:lumMod val="75000"/>
                  </a:schemeClr>
                </a:solidFill>
                <a:latin typeface="Times New Roman" panose="02020603050405020304" pitchFamily="18" charset="0"/>
                <a:cs typeface="Times New Roman" panose="02020603050405020304" pitchFamily="18" charset="0"/>
              </a:rPr>
              <a:t>Chí</a:t>
            </a:r>
            <a:r>
              <a:rPr lang="en-US" sz="1200" i="1">
                <a:solidFill>
                  <a:schemeClr val="accent2">
                    <a:lumMod val="75000"/>
                  </a:schemeClr>
                </a:solidFill>
                <a:latin typeface="Times New Roman" panose="02020603050405020304" pitchFamily="18" charset="0"/>
                <a:cs typeface="Times New Roman" panose="02020603050405020304" pitchFamily="18" charset="0"/>
              </a:rPr>
              <a:t> Minh</a:t>
            </a:r>
          </a:p>
        </p:txBody>
      </p:sp>
    </p:spTree>
    <p:extLst>
      <p:ext uri="{BB962C8B-B14F-4D97-AF65-F5344CB8AC3E}">
        <p14:creationId xmlns:p14="http://schemas.microsoft.com/office/powerpoint/2010/main" val="2583865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 name="Picture 4" descr="Hình Ảnh Khung Viền Trang Trí, Mẫu Psd Và Vector &amp; Png Miễn Phí Tả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486399" y="-800101"/>
            <a:ext cx="1066803" cy="32766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s://yenbai.gov.vn/hoc-tap-lam-theo-loi-bac/noidung/tintuc/PublishingImages/lanhuong/ung%20dung.jpg"/>
          <p:cNvPicPr/>
          <p:nvPr/>
        </p:nvPicPr>
        <p:blipFill rotWithShape="1">
          <a:blip r:embed="rId4">
            <a:extLst>
              <a:ext uri="{28A0092B-C50C-407E-A947-70E740481C1C}">
                <a14:useLocalDpi xmlns:a14="http://schemas.microsoft.com/office/drawing/2010/main" val="0"/>
              </a:ext>
            </a:extLst>
          </a:blip>
          <a:srcRect t="6805"/>
          <a:stretch/>
        </p:blipFill>
        <p:spPr bwMode="auto">
          <a:xfrm>
            <a:off x="3254024" y="1541631"/>
            <a:ext cx="2362199"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4478" t="14926" r="1493" b="11939"/>
          <a:stretch/>
        </p:blipFill>
        <p:spPr>
          <a:xfrm>
            <a:off x="2664002" y="1464304"/>
            <a:ext cx="3581401" cy="2667000"/>
          </a:xfrm>
          <a:prstGeom prst="rect">
            <a:avLst/>
          </a:prstGeom>
        </p:spPr>
      </p:pic>
      <p:pic>
        <p:nvPicPr>
          <p:cNvPr id="2052" name="Picture 4" descr="Hình Ảnh Khung Viền Trang Trí, Mẫu Psd Và Vector &amp; Png Miễn Phí Tả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8016" y="-606778"/>
            <a:ext cx="1066802" cy="32766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3116" y="726723"/>
            <a:ext cx="3276600" cy="523220"/>
          </a:xfrm>
          <a:prstGeom prst="rect">
            <a:avLst/>
          </a:prstGeom>
          <a:noFill/>
        </p:spPr>
        <p:txBody>
          <a:bodyPr wrap="square" rtlCol="0">
            <a:spAutoFit/>
          </a:bodyPr>
          <a:lstStyle/>
          <a:p>
            <a:pPr algn="ctr"/>
            <a:r>
              <a:rPr lang="en-US" sz="1400" i="1" err="1">
                <a:latin typeface="Times New Roman" panose="02020603050405020304" pitchFamily="18" charset="0"/>
                <a:cs typeface="Times New Roman" panose="02020603050405020304" pitchFamily="18" charset="0"/>
              </a:rPr>
              <a:t>Bác</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Hồ</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là</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vị</a:t>
            </a:r>
            <a:r>
              <a:rPr lang="en-US" sz="1400" i="1">
                <a:latin typeface="Times New Roman" panose="02020603050405020304" pitchFamily="18" charset="0"/>
                <a:cs typeface="Times New Roman" panose="02020603050405020304" pitchFamily="18" charset="0"/>
              </a:rPr>
              <a:t> Cha </a:t>
            </a:r>
            <a:r>
              <a:rPr lang="en-US" sz="1400" i="1" err="1">
                <a:latin typeface="Times New Roman" panose="02020603050405020304" pitchFamily="18" charset="0"/>
                <a:cs typeface="Times New Roman" panose="02020603050405020304" pitchFamily="18" charset="0"/>
              </a:rPr>
              <a:t>chung</a:t>
            </a:r>
            <a:r>
              <a:rPr lang="en-US" sz="1400" i="1">
                <a:latin typeface="Times New Roman" panose="02020603050405020304" pitchFamily="18" charset="0"/>
                <a:cs typeface="Times New Roman" panose="02020603050405020304" pitchFamily="18" charset="0"/>
              </a:rPr>
              <a:t/>
            </a:r>
            <a:br>
              <a:rPr lang="en-US" sz="1400" i="1">
                <a:latin typeface="Times New Roman" panose="02020603050405020304" pitchFamily="18" charset="0"/>
                <a:cs typeface="Times New Roman" panose="02020603050405020304" pitchFamily="18" charset="0"/>
              </a:rPr>
            </a:br>
            <a:r>
              <a:rPr lang="en-US" sz="1400" i="1" err="1">
                <a:latin typeface="Times New Roman" panose="02020603050405020304" pitchFamily="18" charset="0"/>
                <a:cs typeface="Times New Roman" panose="02020603050405020304" pitchFamily="18" charset="0"/>
              </a:rPr>
              <a:t>Là</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sao</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Bắc</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Đẩu</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là</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vầng</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Thái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Dương</a:t>
            </a:r>
            <a:r>
              <a:rPr lang="en-US" sz="1400" i="1">
                <a:latin typeface="Times New Roman" panose="02020603050405020304" pitchFamily="18" charset="0"/>
                <a:cs typeface="Times New Roman" panose="02020603050405020304" pitchFamily="18" charset="0"/>
              </a:rPr>
              <a:t>.</a:t>
            </a:r>
          </a:p>
        </p:txBody>
      </p:sp>
      <p:pic>
        <p:nvPicPr>
          <p:cNvPr id="7" name="Picture 4" descr="Hình Ảnh Khung Viền Trang Trí, Mẫu Psd Và Vector &amp; Png Miễn Phí Tả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743699" y="1009725"/>
            <a:ext cx="1066803" cy="27432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81499" y="533400"/>
            <a:ext cx="3276600" cy="523220"/>
          </a:xfrm>
          <a:prstGeom prst="rect">
            <a:avLst/>
          </a:prstGeom>
          <a:noFill/>
        </p:spPr>
        <p:txBody>
          <a:bodyPr wrap="square" rtlCol="0">
            <a:spAutoFit/>
          </a:bodyPr>
          <a:lstStyle/>
          <a:p>
            <a:pPr algn="ctr"/>
            <a:r>
              <a:rPr lang="en-US" sz="1400" i="1" err="1">
                <a:latin typeface="Times New Roman" panose="02020603050405020304" pitchFamily="18" charset="0"/>
                <a:cs typeface="Times New Roman" panose="02020603050405020304" pitchFamily="18" charset="0"/>
              </a:rPr>
              <a:t>Tháp</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Mười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đẹp</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nhất</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bông</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sen</a:t>
            </a:r>
            <a:r>
              <a:rPr lang="en-US" sz="1400" i="1">
                <a:latin typeface="Times New Roman" panose="02020603050405020304" pitchFamily="18" charset="0"/>
                <a:cs typeface="Times New Roman" panose="02020603050405020304" pitchFamily="18" charset="0"/>
              </a:rPr>
              <a:t/>
            </a:r>
            <a:br>
              <a:rPr lang="en-US" sz="1400" i="1">
                <a:latin typeface="Times New Roman" panose="02020603050405020304" pitchFamily="18" charset="0"/>
                <a:cs typeface="Times New Roman" panose="02020603050405020304" pitchFamily="18" charset="0"/>
              </a:rPr>
            </a:br>
            <a:r>
              <a:rPr lang="en-US" sz="1400" i="1" err="1">
                <a:latin typeface="Times New Roman" panose="02020603050405020304" pitchFamily="18" charset="0"/>
                <a:cs typeface="Times New Roman" panose="02020603050405020304" pitchFamily="18" charset="0"/>
              </a:rPr>
              <a:t>Việt</a:t>
            </a:r>
            <a:r>
              <a:rPr lang="en-US" sz="1400" i="1">
                <a:latin typeface="Times New Roman" panose="02020603050405020304" pitchFamily="18" charset="0"/>
                <a:cs typeface="Times New Roman" panose="02020603050405020304" pitchFamily="18" charset="0"/>
              </a:rPr>
              <a:t> Nam </a:t>
            </a:r>
            <a:r>
              <a:rPr lang="en-US" sz="1400" i="1" err="1">
                <a:latin typeface="Times New Roman" panose="02020603050405020304" pitchFamily="18" charset="0"/>
                <a:cs typeface="Times New Roman" panose="02020603050405020304" pitchFamily="18" charset="0"/>
              </a:rPr>
              <a:t>đẹp</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nhất</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có</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tên</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Bác</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Hồ</a:t>
            </a:r>
            <a:r>
              <a:rPr lang="en-US" sz="1400" i="1">
                <a:latin typeface="Times New Roman" panose="02020603050405020304" pitchFamily="18" charset="0"/>
                <a:cs typeface="Times New Roman" panose="02020603050405020304" pitchFamily="18" charset="0"/>
              </a:rPr>
              <a:t>.</a:t>
            </a:r>
          </a:p>
        </p:txBody>
      </p:sp>
      <p:sp>
        <p:nvSpPr>
          <p:cNvPr id="10" name="TextBox 9"/>
          <p:cNvSpPr txBox="1"/>
          <p:nvPr/>
        </p:nvSpPr>
        <p:spPr>
          <a:xfrm>
            <a:off x="6035323" y="2066981"/>
            <a:ext cx="2483554" cy="523220"/>
          </a:xfrm>
          <a:prstGeom prst="rect">
            <a:avLst/>
          </a:prstGeom>
          <a:noFill/>
        </p:spPr>
        <p:txBody>
          <a:bodyPr wrap="square" rtlCol="0">
            <a:spAutoFit/>
          </a:bodyPr>
          <a:lstStyle/>
          <a:p>
            <a:pPr algn="ctr"/>
            <a:r>
              <a:rPr lang="en-US" sz="1400" i="1" err="1">
                <a:latin typeface="Times New Roman" panose="02020603050405020304" pitchFamily="18" charset="0"/>
                <a:cs typeface="Times New Roman" panose="02020603050405020304" pitchFamily="18" charset="0"/>
              </a:rPr>
              <a:t>Núi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cao</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là</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núi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Thái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Sơn</a:t>
            </a:r>
            <a:r>
              <a:rPr lang="en-US" sz="1400" i="1">
                <a:latin typeface="Times New Roman" panose="02020603050405020304" pitchFamily="18" charset="0"/>
                <a:cs typeface="Times New Roman" panose="02020603050405020304" pitchFamily="18" charset="0"/>
              </a:rPr>
              <a:t/>
            </a:r>
            <a:br>
              <a:rPr lang="en-US" sz="1400" i="1">
                <a:latin typeface="Times New Roman" panose="02020603050405020304" pitchFamily="18" charset="0"/>
                <a:cs typeface="Times New Roman" panose="02020603050405020304" pitchFamily="18" charset="0"/>
              </a:rPr>
            </a:br>
            <a:r>
              <a:rPr lang="en-US" sz="1400" i="1" err="1">
                <a:latin typeface="Times New Roman" panose="02020603050405020304" pitchFamily="18" charset="0"/>
                <a:cs typeface="Times New Roman" panose="02020603050405020304" pitchFamily="18" charset="0"/>
              </a:rPr>
              <a:t>Ơn</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cao</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nghĩa</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cả</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là</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ơn</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Cụ</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Hồ</a:t>
            </a:r>
            <a:r>
              <a:rPr lang="en-US" sz="1400" i="1">
                <a:latin typeface="Times New Roman" panose="02020603050405020304" pitchFamily="18" charset="0"/>
                <a:cs typeface="Times New Roman" panose="02020603050405020304" pitchFamily="18" charset="0"/>
              </a:rPr>
              <a:t>.</a:t>
            </a:r>
          </a:p>
        </p:txBody>
      </p:sp>
      <p:pic>
        <p:nvPicPr>
          <p:cNvPr id="11" name="Picture 4" descr="Hình Ảnh Khung Viền Trang Trí, Mẫu Psd Và Vector &amp; Png Miễn Phí Tả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116230" y="2583139"/>
            <a:ext cx="1066803" cy="297179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57760" y="3799226"/>
            <a:ext cx="2674052" cy="523220"/>
          </a:xfrm>
          <a:prstGeom prst="rect">
            <a:avLst/>
          </a:prstGeom>
          <a:noFill/>
        </p:spPr>
        <p:txBody>
          <a:bodyPr wrap="square" rtlCol="0">
            <a:spAutoFit/>
          </a:bodyPr>
          <a:lstStyle/>
          <a:p>
            <a:pPr algn="ctr"/>
            <a:r>
              <a:rPr lang="en-US" sz="1400" i="1" err="1">
                <a:latin typeface="Times New Roman" panose="02020603050405020304" pitchFamily="18" charset="0"/>
                <a:cs typeface="Times New Roman" panose="02020603050405020304" pitchFamily="18" charset="0"/>
              </a:rPr>
              <a:t>Đố</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ai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đếm</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hết</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vì</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sao</a:t>
            </a:r>
            <a:r>
              <a:rPr lang="en-US" sz="1400" i="1">
                <a:latin typeface="Times New Roman" panose="02020603050405020304" pitchFamily="18" charset="0"/>
                <a:cs typeface="Times New Roman" panose="02020603050405020304" pitchFamily="18" charset="0"/>
              </a:rPr>
              <a:t/>
            </a:r>
            <a:br>
              <a:rPr lang="en-US" sz="1400" i="1">
                <a:latin typeface="Times New Roman" panose="02020603050405020304" pitchFamily="18" charset="0"/>
                <a:cs typeface="Times New Roman" panose="02020603050405020304" pitchFamily="18" charset="0"/>
              </a:rPr>
            </a:br>
            <a:r>
              <a:rPr lang="en-US" sz="1400" i="1" err="1">
                <a:latin typeface="Times New Roman" panose="02020603050405020304" pitchFamily="18" charset="0"/>
                <a:cs typeface="Times New Roman" panose="02020603050405020304" pitchFamily="18" charset="0"/>
              </a:rPr>
              <a:t>Đố</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ai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đếm</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được</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công</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lao</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Bác</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Hồ</a:t>
            </a:r>
            <a:r>
              <a:rPr lang="en-US" sz="1400" i="1">
                <a:latin typeface="Times New Roman" panose="02020603050405020304" pitchFamily="18" charset="0"/>
                <a:cs typeface="Times New Roman" panose="02020603050405020304" pitchFamily="18" charset="0"/>
              </a:rPr>
              <a:t>.</a:t>
            </a:r>
          </a:p>
        </p:txBody>
      </p:sp>
      <p:pic>
        <p:nvPicPr>
          <p:cNvPr id="13" name="Picture 4" descr="Hình Ảnh Khung Viền Trang Trí, Mẫu Psd Và Vector &amp; Png Miễn Phí Tả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280852" y="3977339"/>
            <a:ext cx="1066803" cy="29717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477227" y="5231389"/>
            <a:ext cx="2674052" cy="523220"/>
          </a:xfrm>
          <a:prstGeom prst="rect">
            <a:avLst/>
          </a:prstGeom>
          <a:noFill/>
        </p:spPr>
        <p:txBody>
          <a:bodyPr wrap="square" rtlCol="0">
            <a:spAutoFit/>
          </a:bodyPr>
          <a:lstStyle/>
          <a:p>
            <a:pPr algn="ctr"/>
            <a:r>
              <a:rPr lang="en-US" sz="1400" i="1">
                <a:latin typeface="Times New Roman" panose="02020603050405020304" pitchFamily="18" charset="0"/>
                <a:cs typeface="Times New Roman" panose="02020603050405020304" pitchFamily="18" charset="0"/>
              </a:rPr>
              <a:t>Sao </a:t>
            </a:r>
            <a:r>
              <a:rPr lang="en-US" sz="1400" i="1" err="1">
                <a:latin typeface="Times New Roman" panose="02020603050405020304" pitchFamily="18" charset="0"/>
                <a:cs typeface="Times New Roman" panose="02020603050405020304" pitchFamily="18" charset="0"/>
              </a:rPr>
              <a:t>còn</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có</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lúc</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đổi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ngôi</a:t>
            </a:r>
            <a:endParaRPr lang="en-US" sz="1400" i="1">
              <a:latin typeface="Times New Roman" panose="02020603050405020304" pitchFamily="18" charset="0"/>
              <a:cs typeface="Times New Roman" panose="02020603050405020304" pitchFamily="18" charset="0"/>
            </a:endParaRPr>
          </a:p>
          <a:p>
            <a:pPr algn="ctr"/>
            <a:r>
              <a:rPr lang="en-US" sz="1400" i="1" err="1">
                <a:latin typeface="Times New Roman" panose="02020603050405020304" pitchFamily="18" charset="0"/>
                <a:cs typeface="Times New Roman" panose="02020603050405020304" pitchFamily="18" charset="0"/>
              </a:rPr>
              <a:t>Ơn</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Đảng</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ơn</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Bác</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đời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đời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ghi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sâu</a:t>
            </a:r>
            <a:r>
              <a:rPr lang="en-US" sz="1400" i="1">
                <a:latin typeface="Times New Roman" panose="02020603050405020304" pitchFamily="18" charset="0"/>
                <a:cs typeface="Times New Roman" panose="02020603050405020304" pitchFamily="18" charset="0"/>
              </a:rPr>
              <a:t>.</a:t>
            </a:r>
          </a:p>
        </p:txBody>
      </p:sp>
      <p:pic>
        <p:nvPicPr>
          <p:cNvPr id="15" name="Picture 4" descr="Hình Ảnh Khung Viền Trang Trí, Mẫu Psd Và Vector &amp; Png Miễn Phí Tả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080909" y="1174742"/>
            <a:ext cx="1066803" cy="30197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ình Ảnh Khung Viền Trang Trí, Mẫu Psd Và Vector &amp; Png Miễn Phí Tả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429805" y="2684269"/>
            <a:ext cx="1066803" cy="36935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ình Ảnh Khung Viền Trang Trí, Mẫu Psd Và Vector &amp; Png Miễn Phí Tải"/>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2590797" y="4114798"/>
            <a:ext cx="1066803" cy="3810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6582" y="2391508"/>
            <a:ext cx="3276600" cy="523220"/>
          </a:xfrm>
          <a:prstGeom prst="rect">
            <a:avLst/>
          </a:prstGeom>
          <a:noFill/>
        </p:spPr>
        <p:txBody>
          <a:bodyPr wrap="square" rtlCol="0">
            <a:spAutoFit/>
          </a:bodyPr>
          <a:lstStyle/>
          <a:p>
            <a:pPr algn="ctr"/>
            <a:r>
              <a:rPr lang="en-US" sz="1400" i="1" err="1">
                <a:latin typeface="Times New Roman" panose="02020603050405020304" pitchFamily="18" charset="0"/>
                <a:cs typeface="Times New Roman" panose="02020603050405020304" pitchFamily="18" charset="0"/>
              </a:rPr>
              <a:t>Bác</a:t>
            </a:r>
            <a:r>
              <a:rPr lang="en-US" sz="1400" i="1">
                <a:latin typeface="Times New Roman" panose="02020603050405020304" pitchFamily="18" charset="0"/>
                <a:cs typeface="Times New Roman" panose="02020603050405020304" pitchFamily="18" charset="0"/>
              </a:rPr>
              <a:t> lo </a:t>
            </a:r>
            <a:r>
              <a:rPr lang="en-US" sz="1400" i="1" err="1">
                <a:latin typeface="Times New Roman" panose="02020603050405020304" pitchFamily="18" charset="0"/>
                <a:cs typeface="Times New Roman" panose="02020603050405020304" pitchFamily="18" charset="0"/>
              </a:rPr>
              <a:t>chăn</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ấm</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áo</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lành</a:t>
            </a:r>
            <a:endParaRPr lang="en-US" sz="1400" i="1">
              <a:latin typeface="Times New Roman" panose="02020603050405020304" pitchFamily="18" charset="0"/>
              <a:cs typeface="Times New Roman" panose="02020603050405020304" pitchFamily="18" charset="0"/>
            </a:endParaRPr>
          </a:p>
          <a:p>
            <a:pPr algn="ctr"/>
            <a:r>
              <a:rPr lang="en-US" sz="1400" i="1" err="1">
                <a:latin typeface="Times New Roman" panose="02020603050405020304" pitchFamily="18" charset="0"/>
                <a:cs typeface="Times New Roman" panose="02020603050405020304" pitchFamily="18" charset="0"/>
              </a:rPr>
              <a:t>Bác</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dìu</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dắt</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thợ</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đấu</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tranh</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từng</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giờ</a:t>
            </a:r>
            <a:r>
              <a:rPr lang="en-US" sz="1400" i="1">
                <a:latin typeface="Times New Roman" panose="02020603050405020304" pitchFamily="18" charset="0"/>
                <a:cs typeface="Times New Roman" panose="02020603050405020304" pitchFamily="18" charset="0"/>
              </a:rPr>
              <a:t>.</a:t>
            </a:r>
          </a:p>
        </p:txBody>
      </p:sp>
      <p:sp>
        <p:nvSpPr>
          <p:cNvPr id="19" name="TextBox 18"/>
          <p:cNvSpPr txBox="1"/>
          <p:nvPr/>
        </p:nvSpPr>
        <p:spPr>
          <a:xfrm>
            <a:off x="116415" y="4267200"/>
            <a:ext cx="3543300" cy="523220"/>
          </a:xfrm>
          <a:prstGeom prst="rect">
            <a:avLst/>
          </a:prstGeom>
          <a:noFill/>
        </p:spPr>
        <p:txBody>
          <a:bodyPr wrap="square" rtlCol="0">
            <a:spAutoFit/>
          </a:bodyPr>
          <a:lstStyle/>
          <a:p>
            <a:pPr algn="ctr"/>
            <a:r>
              <a:rPr lang="en-US" sz="1400" i="1" err="1">
                <a:latin typeface="Times New Roman" panose="02020603050405020304" pitchFamily="18" charset="0"/>
                <a:cs typeface="Times New Roman" panose="02020603050405020304" pitchFamily="18" charset="0"/>
              </a:rPr>
              <a:t>Cụ</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Hồ</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cái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bụng</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tốt</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thay</a:t>
            </a:r>
            <a:endParaRPr lang="en-US" sz="1400" i="1">
              <a:latin typeface="Times New Roman" panose="02020603050405020304" pitchFamily="18" charset="0"/>
              <a:cs typeface="Times New Roman" panose="02020603050405020304" pitchFamily="18" charset="0"/>
            </a:endParaRPr>
          </a:p>
          <a:p>
            <a:pPr algn="ctr"/>
            <a:r>
              <a:rPr lang="en-US" sz="1400" i="1" err="1">
                <a:latin typeface="Times New Roman" panose="02020603050405020304" pitchFamily="18" charset="0"/>
                <a:cs typeface="Times New Roman" panose="02020603050405020304" pitchFamily="18" charset="0"/>
              </a:rPr>
              <a:t>Đưa</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đến</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chòm</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này</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người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cán</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bộ</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giỏi</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giang</a:t>
            </a:r>
            <a:r>
              <a:rPr lang="en-US" sz="1400" i="1">
                <a:latin typeface="Times New Roman" panose="02020603050405020304" pitchFamily="18" charset="0"/>
                <a:cs typeface="Times New Roman" panose="02020603050405020304" pitchFamily="18" charset="0"/>
              </a:rPr>
              <a:t>.</a:t>
            </a:r>
          </a:p>
        </p:txBody>
      </p:sp>
      <p:sp>
        <p:nvSpPr>
          <p:cNvPr id="20" name="TextBox 19"/>
          <p:cNvSpPr txBox="1"/>
          <p:nvPr/>
        </p:nvSpPr>
        <p:spPr>
          <a:xfrm>
            <a:off x="1314537" y="5735030"/>
            <a:ext cx="3619322" cy="523220"/>
          </a:xfrm>
          <a:prstGeom prst="rect">
            <a:avLst/>
          </a:prstGeom>
          <a:noFill/>
        </p:spPr>
        <p:txBody>
          <a:bodyPr wrap="square" rtlCol="0">
            <a:spAutoFit/>
          </a:bodyPr>
          <a:lstStyle/>
          <a:p>
            <a:pPr algn="ctr"/>
            <a:r>
              <a:rPr lang="en-US" sz="1400" i="1" err="1">
                <a:latin typeface="Times New Roman" panose="02020603050405020304" pitchFamily="18" charset="0"/>
                <a:cs typeface="Times New Roman" panose="02020603050405020304" pitchFamily="18" charset="0"/>
              </a:rPr>
              <a:t>Cụ</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Hồ</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như</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cột</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trụ</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đồng</a:t>
            </a:r>
            <a:r>
              <a:rPr lang="en-US" sz="1400" i="1">
                <a:latin typeface="Times New Roman" panose="02020603050405020304" pitchFamily="18" charset="0"/>
                <a:cs typeface="Times New Roman" panose="02020603050405020304" pitchFamily="18" charset="0"/>
              </a:rPr>
              <a:t/>
            </a:r>
            <a:br>
              <a:rPr lang="en-US" sz="1400" i="1">
                <a:latin typeface="Times New Roman" panose="02020603050405020304" pitchFamily="18" charset="0"/>
                <a:cs typeface="Times New Roman" panose="02020603050405020304" pitchFamily="18" charset="0"/>
              </a:rPr>
            </a:br>
            <a:r>
              <a:rPr lang="en-US" sz="1400" i="1" err="1">
                <a:latin typeface="Times New Roman" panose="02020603050405020304" pitchFamily="18" charset="0"/>
                <a:cs typeface="Times New Roman" panose="02020603050405020304" pitchFamily="18" charset="0"/>
              </a:rPr>
              <a:t>Muốn</a:t>
            </a:r>
            <a:r>
              <a:rPr lang="en-US" sz="1400" i="1">
                <a:latin typeface="Times New Roman" panose="02020603050405020304" pitchFamily="18" charset="0"/>
                <a:cs typeface="Times New Roman" panose="02020603050405020304" pitchFamily="18" charset="0"/>
              </a:rPr>
              <a:t> lay </a:t>
            </a:r>
            <a:r>
              <a:rPr lang="en-US" sz="1400" i="1" err="1">
                <a:latin typeface="Times New Roman" panose="02020603050405020304" pitchFamily="18" charset="0"/>
                <a:cs typeface="Times New Roman" panose="02020603050405020304" pitchFamily="18" charset="0"/>
              </a:rPr>
              <a:t>chẳng</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ngã</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muốn</a:t>
            </a:r>
            <a:r>
              <a:rPr lang="en-US" sz="1400" i="1">
                <a:latin typeface="Times New Roman" panose="02020603050405020304" pitchFamily="18" charset="0"/>
                <a:cs typeface="Times New Roman" panose="02020603050405020304" pitchFamily="18" charset="0"/>
              </a:rPr>
              <a:t> rung </a:t>
            </a:r>
            <a:r>
              <a:rPr lang="en-US" sz="1400" i="1" err="1">
                <a:latin typeface="Times New Roman" panose="02020603050405020304" pitchFamily="18" charset="0"/>
                <a:cs typeface="Times New Roman" panose="02020603050405020304" pitchFamily="18" charset="0"/>
              </a:rPr>
              <a:t>chẳng</a:t>
            </a:r>
            <a:r>
              <a:rPr lang="en-US" sz="1400" i="1">
                <a:latin typeface="Times New Roman" panose="02020603050405020304" pitchFamily="18" charset="0"/>
                <a:cs typeface="Times New Roman" panose="02020603050405020304" pitchFamily="18" charset="0"/>
              </a:rPr>
              <a:t> </a:t>
            </a:r>
            <a:r>
              <a:rPr lang="en-US" sz="1400" i="1" err="1">
                <a:latin typeface="Times New Roman" panose="02020603050405020304" pitchFamily="18" charset="0"/>
                <a:cs typeface="Times New Roman" panose="02020603050405020304" pitchFamily="18" charset="0"/>
              </a:rPr>
              <a:t>rời</a:t>
            </a:r>
            <a:r>
              <a:rPr lang="en-US" sz="1400" i="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05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208780"/>
          </a:xfrm>
          <a:prstGeom prst="rect">
            <a:avLst/>
          </a:prstGeom>
        </p:spPr>
      </p:pic>
      <p:pic>
        <p:nvPicPr>
          <p:cNvPr id="2" name="Picture 1" descr="Tiểu sử Chủ tịch Hồ Chí Minh | C. Mác; Ph. Ăngghen; V. I. Lênin; Hồ Chí Minh"/>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57200"/>
            <a:ext cx="2362200" cy="31419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p:cNvSpPr txBox="1"/>
          <p:nvPr/>
        </p:nvSpPr>
        <p:spPr>
          <a:xfrm>
            <a:off x="609600" y="4208780"/>
            <a:ext cx="8229600" cy="2308324"/>
          </a:xfrm>
          <a:prstGeom prst="rect">
            <a:avLst/>
          </a:prstGeom>
          <a:noFill/>
        </p:spPr>
        <p:txBody>
          <a:bodyPr wrap="square" rtlCol="0">
            <a:spAutoFit/>
          </a:bodyPr>
          <a:lstStyle/>
          <a:p>
            <a:pPr algn="ctr"/>
            <a:r>
              <a:rPr lang="en-US" sz="2400" i="1">
                <a:solidFill>
                  <a:srgbClr val="7030A0"/>
                </a:solidFill>
                <a:latin typeface="Times New Roman" panose="02020603050405020304" pitchFamily="18" charset="0"/>
                <a:cs typeface="Times New Roman" panose="02020603050405020304" pitchFamily="18" charset="0"/>
              </a:rPr>
              <a:t>"Từ Nguyễn Ái Quốc tỏa ra một thứ văn hóa, không phải văn hóa châu Âu, mà có lẽ là một nền văn hóa của tương lai. Từ trong giọng nói đầm ấm, thanh cao của Người, chúng ta như nghe thấy ngày mai, như thấy viễn cảnh trời yên biển lặng của tình hữu ái bao la toàn thế giới mênh mang như nước đại dương</a:t>
            </a:r>
            <a:r>
              <a:rPr lang="en-US" sz="2400" i="1">
                <a:solidFill>
                  <a:srgbClr val="7030A0"/>
                </a:solidFill>
                <a:latin typeface="Times New Roman" panose="02020603050405020304" pitchFamily="18" charset="0"/>
                <a:cs typeface="Times New Roman" panose="02020603050405020304" pitchFamily="18" charset="0"/>
              </a:rPr>
              <a:t>”. </a:t>
            </a:r>
            <a:endParaRPr lang="en-US" sz="2400" i="1" smtClean="0">
              <a:solidFill>
                <a:srgbClr val="7030A0"/>
              </a:solidFill>
              <a:latin typeface="Times New Roman" panose="02020603050405020304" pitchFamily="18" charset="0"/>
              <a:cs typeface="Times New Roman" panose="02020603050405020304" pitchFamily="18" charset="0"/>
            </a:endParaRPr>
          </a:p>
          <a:p>
            <a:pPr algn="ctr"/>
            <a:r>
              <a:rPr lang="en-US" sz="2400" i="1" smtClean="0">
                <a:solidFill>
                  <a:srgbClr val="0070C0"/>
                </a:solidFill>
                <a:latin typeface="Times New Roman" panose="02020603050405020304" pitchFamily="18" charset="0"/>
                <a:cs typeface="Times New Roman" panose="02020603050405020304" pitchFamily="18" charset="0"/>
              </a:rPr>
              <a:t>(</a:t>
            </a:r>
            <a:r>
              <a:rPr lang="en-US" sz="2400" i="1">
                <a:solidFill>
                  <a:srgbClr val="0070C0"/>
                </a:solidFill>
                <a:latin typeface="Times New Roman" panose="02020603050405020304" pitchFamily="18" charset="0"/>
                <a:cs typeface="Times New Roman" panose="02020603050405020304" pitchFamily="18" charset="0"/>
              </a:rPr>
              <a:t>O.Mandenxtam - nhà báo Xô Viết)</a:t>
            </a:r>
          </a:p>
        </p:txBody>
      </p:sp>
    </p:spTree>
    <p:extLst>
      <p:ext uri="{BB962C8B-B14F-4D97-AF65-F5344CB8AC3E}">
        <p14:creationId xmlns:p14="http://schemas.microsoft.com/office/powerpoint/2010/main" val="500823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2.bp.blogspot.com/-tAvt27kqHag/Xasj0wdFV3I/AAAAAAABD4Y/RqXQMMeBw8g6slY5-GDka5pFBEPeCiaXQCK4BGAYYCw/s640/lotus%2Bbg%2Bblue.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304" y="0"/>
            <a:ext cx="924720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Video: Hình ảnh quý hiếm về Bác Hồ - 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400"/>
            <a:ext cx="3505200" cy="4612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4447904" y="762000"/>
            <a:ext cx="4160301" cy="4154984"/>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"Với thân hình gầy gò, chòm râu thưa, chiếc áo khoác đã sờn và đôi dép cao su mòn vẹt, Chủ tịch Hồ Chí Minh được xem là người khiêm tốn và thân thiện. Ông là nhà cách mạng kỳ cựu, người yêu nước nhiệt tình và chân thành, luôn đấu tranh vì mục đích cuối cùng của mình, đó là độc lập cho nước nhà". (Stanley Karnov)</a:t>
            </a:r>
          </a:p>
        </p:txBody>
      </p:sp>
    </p:spTree>
    <p:extLst>
      <p:ext uri="{BB962C8B-B14F-4D97-AF65-F5344CB8AC3E}">
        <p14:creationId xmlns:p14="http://schemas.microsoft.com/office/powerpoint/2010/main" val="1973819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514</Words>
  <Application>Microsoft Office PowerPoint</Application>
  <PresentationFormat>On-screen Show (4:3)</PresentationFormat>
  <Paragraphs>47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Office Theme</vt:lpstr>
      <vt:lpstr>Cụ Hồ ở giữa lòng dân Tuy xa, xa lắm, nhưng gần, gần ghê Mỗi khi thư Cụ gửi về Rộn ràng khắp chợ cùng quê đón mừng, Ai ngoài muôn dặm trùng dương Cũng thường nhận được tình thương Cụ Hồ</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22</cp:revision>
  <dcterms:created xsi:type="dcterms:W3CDTF">2022-10-03T16:37:08Z</dcterms:created>
  <dcterms:modified xsi:type="dcterms:W3CDTF">2022-10-04T07:47:24Z</dcterms:modified>
</cp:coreProperties>
</file>